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Lst>
  <p:sldIdLst>
    <p:sldId id="256" r:id="rId3"/>
    <p:sldId id="257" r:id="rId4"/>
    <p:sldId id="261" r:id="rId5"/>
    <p:sldId id="262" r:id="rId6"/>
    <p:sldId id="264" r:id="rId7"/>
    <p:sldId id="263" r:id="rId8"/>
    <p:sldId id="265" r:id="rId9"/>
    <p:sldId id="266" r:id="rId10"/>
    <p:sldId id="267" r:id="rId11"/>
    <p:sldId id="268" r:id="rId12"/>
    <p:sldId id="269" r:id="rId13"/>
    <p:sldId id="270" r:id="rId14"/>
    <p:sldId id="271" r:id="rId15"/>
    <p:sldId id="272" r:id="rId16"/>
    <p:sldId id="273" r:id="rId17"/>
    <p:sldId id="275" r:id="rId18"/>
    <p:sldId id="276" r:id="rId19"/>
    <p:sldId id="277" r:id="rId20"/>
    <p:sldId id="278" r:id="rId21"/>
    <p:sldId id="279" r:id="rId22"/>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5" d="100"/>
          <a:sy n="75" d="100"/>
        </p:scale>
        <p:origin x="32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a:off x="228600" y="227000"/>
            <a:ext cx="11734800" cy="64040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txBox="1">
            <a:spLocks noGrp="1"/>
          </p:cNvSpPr>
          <p:nvPr>
            <p:ph type="ctrTitle"/>
          </p:nvPr>
        </p:nvSpPr>
        <p:spPr>
          <a:xfrm>
            <a:off x="960000" y="1024133"/>
            <a:ext cx="10272000" cy="301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6300"/>
              <a:buFont typeface="Viaoda Libre"/>
              <a:buNone/>
              <a:defRPr sz="8400">
                <a:solidFill>
                  <a:schemeClr val="lt1"/>
                </a:solidFill>
                <a:latin typeface="Viaoda Libre"/>
                <a:ea typeface="Viaoda Libre"/>
                <a:cs typeface="Viaoda Libre"/>
                <a:sym typeface="Viaoda Libre"/>
              </a:defRPr>
            </a:lvl1pPr>
            <a:lvl2pPr lvl="1" algn="ctr" rtl="0">
              <a:spcBef>
                <a:spcPts val="0"/>
              </a:spcBef>
              <a:spcAft>
                <a:spcPts val="0"/>
              </a:spcAft>
              <a:buClr>
                <a:schemeClr val="lt1"/>
              </a:buClr>
              <a:buSzPts val="5200"/>
              <a:buNone/>
              <a:defRPr sz="6933">
                <a:solidFill>
                  <a:schemeClr val="lt1"/>
                </a:solidFill>
              </a:defRPr>
            </a:lvl2pPr>
            <a:lvl3pPr lvl="2" algn="ctr" rtl="0">
              <a:spcBef>
                <a:spcPts val="0"/>
              </a:spcBef>
              <a:spcAft>
                <a:spcPts val="0"/>
              </a:spcAft>
              <a:buClr>
                <a:schemeClr val="lt1"/>
              </a:buClr>
              <a:buSzPts val="5200"/>
              <a:buNone/>
              <a:defRPr sz="6933">
                <a:solidFill>
                  <a:schemeClr val="lt1"/>
                </a:solidFill>
              </a:defRPr>
            </a:lvl3pPr>
            <a:lvl4pPr lvl="3" algn="ctr" rtl="0">
              <a:spcBef>
                <a:spcPts val="0"/>
              </a:spcBef>
              <a:spcAft>
                <a:spcPts val="0"/>
              </a:spcAft>
              <a:buClr>
                <a:schemeClr val="lt1"/>
              </a:buClr>
              <a:buSzPts val="5200"/>
              <a:buNone/>
              <a:defRPr sz="6933">
                <a:solidFill>
                  <a:schemeClr val="lt1"/>
                </a:solidFill>
              </a:defRPr>
            </a:lvl4pPr>
            <a:lvl5pPr lvl="4" algn="ctr" rtl="0">
              <a:spcBef>
                <a:spcPts val="0"/>
              </a:spcBef>
              <a:spcAft>
                <a:spcPts val="0"/>
              </a:spcAft>
              <a:buClr>
                <a:schemeClr val="lt1"/>
              </a:buClr>
              <a:buSzPts val="5200"/>
              <a:buNone/>
              <a:defRPr sz="6933">
                <a:solidFill>
                  <a:schemeClr val="lt1"/>
                </a:solidFill>
              </a:defRPr>
            </a:lvl5pPr>
            <a:lvl6pPr lvl="5" algn="ctr" rtl="0">
              <a:spcBef>
                <a:spcPts val="0"/>
              </a:spcBef>
              <a:spcAft>
                <a:spcPts val="0"/>
              </a:spcAft>
              <a:buClr>
                <a:schemeClr val="lt1"/>
              </a:buClr>
              <a:buSzPts val="5200"/>
              <a:buNone/>
              <a:defRPr sz="6933">
                <a:solidFill>
                  <a:schemeClr val="lt1"/>
                </a:solidFill>
              </a:defRPr>
            </a:lvl6pPr>
            <a:lvl7pPr lvl="6" algn="ctr" rtl="0">
              <a:spcBef>
                <a:spcPts val="0"/>
              </a:spcBef>
              <a:spcAft>
                <a:spcPts val="0"/>
              </a:spcAft>
              <a:buClr>
                <a:schemeClr val="lt1"/>
              </a:buClr>
              <a:buSzPts val="5200"/>
              <a:buNone/>
              <a:defRPr sz="6933">
                <a:solidFill>
                  <a:schemeClr val="lt1"/>
                </a:solidFill>
              </a:defRPr>
            </a:lvl7pPr>
            <a:lvl8pPr lvl="7" algn="ctr" rtl="0">
              <a:spcBef>
                <a:spcPts val="0"/>
              </a:spcBef>
              <a:spcAft>
                <a:spcPts val="0"/>
              </a:spcAft>
              <a:buClr>
                <a:schemeClr val="lt1"/>
              </a:buClr>
              <a:buSzPts val="5200"/>
              <a:buNone/>
              <a:defRPr sz="6933">
                <a:solidFill>
                  <a:schemeClr val="lt1"/>
                </a:solidFill>
              </a:defRPr>
            </a:lvl8pPr>
            <a:lvl9pPr lvl="8" algn="ctr" rtl="0">
              <a:spcBef>
                <a:spcPts val="0"/>
              </a:spcBef>
              <a:spcAft>
                <a:spcPts val="0"/>
              </a:spcAft>
              <a:buClr>
                <a:schemeClr val="lt1"/>
              </a:buClr>
              <a:buSzPts val="5200"/>
              <a:buNone/>
              <a:defRPr sz="6933">
                <a:solidFill>
                  <a:schemeClr val="lt1"/>
                </a:solidFill>
              </a:defRPr>
            </a:lvl9pPr>
          </a:lstStyle>
          <a:p>
            <a:r>
              <a:rPr lang="en-US" smtClean="0"/>
              <a:t>Click to edit Master title style</a:t>
            </a:r>
            <a:endParaRPr/>
          </a:p>
        </p:txBody>
      </p:sp>
      <p:sp>
        <p:nvSpPr>
          <p:cNvPr id="11" name="Google Shape;11;p2"/>
          <p:cNvSpPr txBox="1">
            <a:spLocks noGrp="1"/>
          </p:cNvSpPr>
          <p:nvPr>
            <p:ph type="subTitle" idx="1"/>
          </p:nvPr>
        </p:nvSpPr>
        <p:spPr>
          <a:xfrm>
            <a:off x="1795600" y="4745733"/>
            <a:ext cx="86008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100"/>
              <a:buFont typeface="Roboto"/>
              <a:buNone/>
              <a:defRPr sz="28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2800"/>
              <a:buFont typeface="Roboto"/>
              <a:buNone/>
              <a:defRPr sz="3733">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2800"/>
              <a:buFont typeface="Roboto"/>
              <a:buNone/>
              <a:defRPr sz="3733">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2800"/>
              <a:buFont typeface="Roboto"/>
              <a:buNone/>
              <a:defRPr sz="3733">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2800"/>
              <a:buFont typeface="Roboto"/>
              <a:buNone/>
              <a:defRPr sz="3733">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2800"/>
              <a:buFont typeface="Roboto"/>
              <a:buNone/>
              <a:defRPr sz="3733">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2800"/>
              <a:buFont typeface="Roboto"/>
              <a:buNone/>
              <a:defRPr sz="3733">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2800"/>
              <a:buFont typeface="Roboto"/>
              <a:buNone/>
              <a:defRPr sz="3733">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2800"/>
              <a:buFont typeface="Roboto"/>
              <a:buNone/>
              <a:defRPr sz="3733">
                <a:solidFill>
                  <a:schemeClr val="lt1"/>
                </a:solidFill>
                <a:latin typeface="Roboto"/>
                <a:ea typeface="Roboto"/>
                <a:cs typeface="Roboto"/>
                <a:sym typeface="Roboto"/>
              </a:defRPr>
            </a:lvl9pPr>
          </a:lstStyle>
          <a:p>
            <a:r>
              <a:rPr lang="en-US" smtClean="0"/>
              <a:t>Click to edit Master subtitle style</a:t>
            </a:r>
            <a:endParaRPr/>
          </a:p>
        </p:txBody>
      </p:sp>
    </p:spTree>
    <p:extLst>
      <p:ext uri="{BB962C8B-B14F-4D97-AF65-F5344CB8AC3E}">
        <p14:creationId xmlns:p14="http://schemas.microsoft.com/office/powerpoint/2010/main" val="1772495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1"/>
          <p:cNvSpPr/>
          <p:nvPr/>
        </p:nvSpPr>
        <p:spPr>
          <a:xfrm>
            <a:off x="228600" y="227000"/>
            <a:ext cx="11734800" cy="64040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 name="Google Shape;87;p11"/>
          <p:cNvSpPr txBox="1">
            <a:spLocks noGrp="1"/>
          </p:cNvSpPr>
          <p:nvPr>
            <p:ph type="title" hasCustomPrompt="1"/>
          </p:nvPr>
        </p:nvSpPr>
        <p:spPr>
          <a:xfrm>
            <a:off x="960000" y="1823100"/>
            <a:ext cx="10272000" cy="226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6000">
                <a:solidFill>
                  <a:schemeClr val="lt1"/>
                </a:solidFill>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88" name="Google Shape;88;p11"/>
          <p:cNvSpPr txBox="1">
            <a:spLocks noGrp="1"/>
          </p:cNvSpPr>
          <p:nvPr>
            <p:ph type="subTitle" idx="1"/>
          </p:nvPr>
        </p:nvSpPr>
        <p:spPr>
          <a:xfrm>
            <a:off x="1795600" y="4745733"/>
            <a:ext cx="86008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000"/>
              <a:buFont typeface="Roboto"/>
              <a:buNone/>
              <a:defRPr sz="2667">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2800"/>
              <a:buFont typeface="Roboto"/>
              <a:buNone/>
              <a:defRPr sz="3733">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2800"/>
              <a:buFont typeface="Roboto"/>
              <a:buNone/>
              <a:defRPr sz="3733">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2800"/>
              <a:buFont typeface="Roboto"/>
              <a:buNone/>
              <a:defRPr sz="3733">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2800"/>
              <a:buFont typeface="Roboto"/>
              <a:buNone/>
              <a:defRPr sz="3733">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2800"/>
              <a:buFont typeface="Roboto"/>
              <a:buNone/>
              <a:defRPr sz="3733">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2800"/>
              <a:buFont typeface="Roboto"/>
              <a:buNone/>
              <a:defRPr sz="3733">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2800"/>
              <a:buFont typeface="Roboto"/>
              <a:buNone/>
              <a:defRPr sz="3733">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2800"/>
              <a:buFont typeface="Roboto"/>
              <a:buNone/>
              <a:defRPr sz="3733">
                <a:solidFill>
                  <a:schemeClr val="lt1"/>
                </a:solidFill>
                <a:latin typeface="Roboto"/>
                <a:ea typeface="Roboto"/>
                <a:cs typeface="Roboto"/>
                <a:sym typeface="Roboto"/>
              </a:defRPr>
            </a:lvl9pPr>
          </a:lstStyle>
          <a:p>
            <a:r>
              <a:rPr lang="en-US" smtClean="0"/>
              <a:t>Click to edit Master subtitle style</a:t>
            </a:r>
            <a:endParaRPr/>
          </a:p>
        </p:txBody>
      </p:sp>
      <p:sp>
        <p:nvSpPr>
          <p:cNvPr id="89" name="Google Shape;89;p11"/>
          <p:cNvSpPr/>
          <p:nvPr/>
        </p:nvSpPr>
        <p:spPr>
          <a:xfrm rot="-1327336">
            <a:off x="10682892" y="466964"/>
            <a:ext cx="1087672" cy="1087672"/>
          </a:xfrm>
          <a:prstGeom prst="star4">
            <a:avLst>
              <a:gd name="adj" fmla="val 12500"/>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0" name="Google Shape;90;p11"/>
          <p:cNvSpPr/>
          <p:nvPr/>
        </p:nvSpPr>
        <p:spPr>
          <a:xfrm rot="185787">
            <a:off x="10645922" y="1515404"/>
            <a:ext cx="518357" cy="518357"/>
          </a:xfrm>
          <a:prstGeom prst="star4">
            <a:avLst>
              <a:gd name="adj" fmla="val 12500"/>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1" name="Google Shape;91;p11"/>
          <p:cNvGrpSpPr/>
          <p:nvPr/>
        </p:nvGrpSpPr>
        <p:grpSpPr>
          <a:xfrm rot="430862">
            <a:off x="461901" y="5047663"/>
            <a:ext cx="1390076" cy="1390076"/>
            <a:chOff x="-5351119" y="4210054"/>
            <a:chExt cx="1040100" cy="1040100"/>
          </a:xfrm>
        </p:grpSpPr>
        <p:cxnSp>
          <p:nvCxnSpPr>
            <p:cNvPr id="92" name="Google Shape;92;p11"/>
            <p:cNvCxnSpPr/>
            <p:nvPr/>
          </p:nvCxnSpPr>
          <p:spPr>
            <a:xfrm>
              <a:off x="-4831108" y="4210054"/>
              <a:ext cx="0" cy="1040100"/>
            </a:xfrm>
            <a:prstGeom prst="straightConnector1">
              <a:avLst/>
            </a:prstGeom>
            <a:noFill/>
            <a:ln w="9525" cap="flat" cmpd="sng">
              <a:solidFill>
                <a:schemeClr val="lt1"/>
              </a:solidFill>
              <a:prstDash val="solid"/>
              <a:round/>
              <a:headEnd type="none" w="med" len="med"/>
              <a:tailEnd type="none" w="med" len="med"/>
            </a:ln>
          </p:spPr>
        </p:cxnSp>
        <p:cxnSp>
          <p:nvCxnSpPr>
            <p:cNvPr id="93" name="Google Shape;93;p11"/>
            <p:cNvCxnSpPr/>
            <p:nvPr/>
          </p:nvCxnSpPr>
          <p:spPr>
            <a:xfrm>
              <a:off x="-4831069" y="4210061"/>
              <a:ext cx="0" cy="1040100"/>
            </a:xfrm>
            <a:prstGeom prst="straightConnector1">
              <a:avLst/>
            </a:prstGeom>
            <a:noFill/>
            <a:ln w="9525" cap="flat" cmpd="sng">
              <a:solidFill>
                <a:schemeClr val="lt1"/>
              </a:solidFill>
              <a:prstDash val="solid"/>
              <a:round/>
              <a:headEnd type="none" w="med" len="med"/>
              <a:tailEnd type="none" w="med" len="med"/>
            </a:ln>
          </p:spPr>
        </p:cxnSp>
        <p:cxnSp>
          <p:nvCxnSpPr>
            <p:cNvPr id="94" name="Google Shape;94;p11"/>
            <p:cNvCxnSpPr/>
            <p:nvPr/>
          </p:nvCxnSpPr>
          <p:spPr>
            <a:xfrm>
              <a:off x="-4831042" y="4210018"/>
              <a:ext cx="0" cy="1040042"/>
            </a:xfrm>
            <a:prstGeom prst="straightConnector1">
              <a:avLst/>
            </a:prstGeom>
            <a:noFill/>
            <a:ln w="9525" cap="flat" cmpd="sng">
              <a:solidFill>
                <a:schemeClr val="lt1"/>
              </a:solidFill>
              <a:prstDash val="solid"/>
              <a:round/>
              <a:headEnd type="none" w="med" len="med"/>
              <a:tailEnd type="none" w="med" len="med"/>
            </a:ln>
          </p:spPr>
        </p:cxnSp>
        <p:cxnSp>
          <p:nvCxnSpPr>
            <p:cNvPr id="95" name="Google Shape;95;p11"/>
            <p:cNvCxnSpPr/>
            <p:nvPr/>
          </p:nvCxnSpPr>
          <p:spPr>
            <a:xfrm>
              <a:off x="-4831003" y="4210155"/>
              <a:ext cx="0" cy="1040042"/>
            </a:xfrm>
            <a:prstGeom prst="straightConnector1">
              <a:avLst/>
            </a:prstGeom>
            <a:noFill/>
            <a:ln w="9525" cap="flat" cmpd="sng">
              <a:solidFill>
                <a:schemeClr val="lt1"/>
              </a:solidFill>
              <a:prstDash val="solid"/>
              <a:round/>
              <a:headEnd type="none" w="med" len="med"/>
              <a:tailEnd type="none" w="med" len="med"/>
            </a:ln>
          </p:spPr>
        </p:cxnSp>
        <p:cxnSp>
          <p:nvCxnSpPr>
            <p:cNvPr id="96" name="Google Shape;96;p11"/>
            <p:cNvCxnSpPr/>
            <p:nvPr/>
          </p:nvCxnSpPr>
          <p:spPr>
            <a:xfrm>
              <a:off x="-4831018" y="4210021"/>
              <a:ext cx="0" cy="1039902"/>
            </a:xfrm>
            <a:prstGeom prst="straightConnector1">
              <a:avLst/>
            </a:prstGeom>
            <a:noFill/>
            <a:ln w="9525" cap="flat" cmpd="sng">
              <a:solidFill>
                <a:schemeClr val="lt1"/>
              </a:solidFill>
              <a:prstDash val="solid"/>
              <a:round/>
              <a:headEnd type="none" w="med" len="med"/>
              <a:tailEnd type="none" w="med" len="med"/>
            </a:ln>
          </p:spPr>
        </p:cxnSp>
        <p:cxnSp>
          <p:nvCxnSpPr>
            <p:cNvPr id="97" name="Google Shape;97;p11"/>
            <p:cNvCxnSpPr/>
            <p:nvPr/>
          </p:nvCxnSpPr>
          <p:spPr>
            <a:xfrm>
              <a:off x="-4830950" y="4210249"/>
              <a:ext cx="0" cy="1039902"/>
            </a:xfrm>
            <a:prstGeom prst="straightConnector1">
              <a:avLst/>
            </a:prstGeom>
            <a:noFill/>
            <a:ln w="9525" cap="flat" cmpd="sng">
              <a:solidFill>
                <a:schemeClr val="lt1"/>
              </a:solidFill>
              <a:prstDash val="solid"/>
              <a:round/>
              <a:headEnd type="none" w="med" len="med"/>
              <a:tailEnd type="none" w="med" len="med"/>
            </a:ln>
          </p:spPr>
        </p:cxnSp>
        <p:cxnSp>
          <p:nvCxnSpPr>
            <p:cNvPr id="98" name="Google Shape;98;p11"/>
            <p:cNvCxnSpPr/>
            <p:nvPr/>
          </p:nvCxnSpPr>
          <p:spPr>
            <a:xfrm>
              <a:off x="-4831027" y="4210053"/>
              <a:ext cx="0" cy="1040295"/>
            </a:xfrm>
            <a:prstGeom prst="straightConnector1">
              <a:avLst/>
            </a:prstGeom>
            <a:noFill/>
            <a:ln w="9525" cap="flat" cmpd="sng">
              <a:solidFill>
                <a:schemeClr val="lt1"/>
              </a:solidFill>
              <a:prstDash val="solid"/>
              <a:round/>
              <a:headEnd type="none" w="med" len="med"/>
              <a:tailEnd type="none" w="med" len="med"/>
            </a:ln>
          </p:spPr>
        </p:cxnSp>
        <p:cxnSp>
          <p:nvCxnSpPr>
            <p:cNvPr id="99" name="Google Shape;99;p11"/>
            <p:cNvCxnSpPr/>
            <p:nvPr/>
          </p:nvCxnSpPr>
          <p:spPr>
            <a:xfrm>
              <a:off x="-4831133" y="4210030"/>
              <a:ext cx="0" cy="1040295"/>
            </a:xfrm>
            <a:prstGeom prst="straightConnector1">
              <a:avLst/>
            </a:prstGeom>
            <a:noFill/>
            <a:ln w="9525" cap="flat" cmpd="sng">
              <a:solidFill>
                <a:schemeClr val="lt1"/>
              </a:solidFill>
              <a:prstDash val="solid"/>
              <a:round/>
              <a:headEnd type="none" w="med" len="med"/>
              <a:tailEnd type="none" w="med" len="med"/>
            </a:ln>
          </p:spPr>
        </p:cxnSp>
        <p:cxnSp>
          <p:nvCxnSpPr>
            <p:cNvPr id="100" name="Google Shape;100;p11"/>
            <p:cNvCxnSpPr/>
            <p:nvPr/>
          </p:nvCxnSpPr>
          <p:spPr>
            <a:xfrm>
              <a:off x="-4831159" y="4210188"/>
              <a:ext cx="0" cy="1040042"/>
            </a:xfrm>
            <a:prstGeom prst="straightConnector1">
              <a:avLst/>
            </a:prstGeom>
            <a:noFill/>
            <a:ln w="9525" cap="flat" cmpd="sng">
              <a:solidFill>
                <a:schemeClr val="lt1"/>
              </a:solidFill>
              <a:prstDash val="solid"/>
              <a:round/>
              <a:headEnd type="none" w="med" len="med"/>
              <a:tailEnd type="none" w="med" len="med"/>
            </a:ln>
          </p:spPr>
        </p:cxnSp>
        <p:cxnSp>
          <p:nvCxnSpPr>
            <p:cNvPr id="101" name="Google Shape;101;p11"/>
            <p:cNvCxnSpPr/>
            <p:nvPr/>
          </p:nvCxnSpPr>
          <p:spPr>
            <a:xfrm>
              <a:off x="-4831132" y="4210006"/>
              <a:ext cx="0" cy="1040042"/>
            </a:xfrm>
            <a:prstGeom prst="straightConnector1">
              <a:avLst/>
            </a:prstGeom>
            <a:noFill/>
            <a:ln w="9525" cap="flat" cmpd="sng">
              <a:solidFill>
                <a:schemeClr val="lt1"/>
              </a:solidFill>
              <a:prstDash val="solid"/>
              <a:round/>
              <a:headEnd type="none" w="med" len="med"/>
              <a:tailEnd type="none" w="med" len="med"/>
            </a:ln>
          </p:spPr>
        </p:cxnSp>
        <p:cxnSp>
          <p:nvCxnSpPr>
            <p:cNvPr id="102" name="Google Shape;102;p11"/>
            <p:cNvCxnSpPr/>
            <p:nvPr/>
          </p:nvCxnSpPr>
          <p:spPr>
            <a:xfrm>
              <a:off x="-4831202" y="4210280"/>
              <a:ext cx="0" cy="1039902"/>
            </a:xfrm>
            <a:prstGeom prst="straightConnector1">
              <a:avLst/>
            </a:prstGeom>
            <a:noFill/>
            <a:ln w="9525" cap="flat" cmpd="sng">
              <a:solidFill>
                <a:schemeClr val="lt1"/>
              </a:solidFill>
              <a:prstDash val="solid"/>
              <a:round/>
              <a:headEnd type="none" w="med" len="med"/>
              <a:tailEnd type="none" w="med" len="med"/>
            </a:ln>
          </p:spPr>
        </p:cxnSp>
        <p:cxnSp>
          <p:nvCxnSpPr>
            <p:cNvPr id="103" name="Google Shape;103;p11"/>
            <p:cNvCxnSpPr/>
            <p:nvPr/>
          </p:nvCxnSpPr>
          <p:spPr>
            <a:xfrm>
              <a:off x="-4831157" y="4210013"/>
              <a:ext cx="0" cy="1039902"/>
            </a:xfrm>
            <a:prstGeom prst="straightConnector1">
              <a:avLst/>
            </a:prstGeom>
            <a:noFill/>
            <a:ln w="9525" cap="flat" cmpd="sng">
              <a:solidFill>
                <a:schemeClr val="lt1"/>
              </a:solidFill>
              <a:prstDash val="solid"/>
              <a:round/>
              <a:headEnd type="none" w="med" len="med"/>
              <a:tailEnd type="none" w="med" len="med"/>
            </a:ln>
          </p:spPr>
        </p:cxnSp>
      </p:grpSp>
      <p:sp>
        <p:nvSpPr>
          <p:cNvPr id="104" name="Google Shape;104;p11"/>
          <p:cNvSpPr/>
          <p:nvPr/>
        </p:nvSpPr>
        <p:spPr>
          <a:xfrm rot="8928541">
            <a:off x="850119" y="983814"/>
            <a:ext cx="2144847" cy="499477"/>
          </a:xfrm>
          <a:prstGeom prst="ellips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 name="Google Shape;105;p11"/>
          <p:cNvSpPr/>
          <p:nvPr/>
        </p:nvSpPr>
        <p:spPr>
          <a:xfrm rot="8928541">
            <a:off x="354843" y="1064291"/>
            <a:ext cx="2144847" cy="499477"/>
          </a:xfrm>
          <a:prstGeom prst="ellips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 name="Google Shape;106;p11"/>
          <p:cNvSpPr/>
          <p:nvPr/>
        </p:nvSpPr>
        <p:spPr>
          <a:xfrm rot="8928541">
            <a:off x="9752819" y="5492947"/>
            <a:ext cx="2144847" cy="499477"/>
          </a:xfrm>
          <a:prstGeom prst="ellips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702532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7"/>
        <p:cNvGrpSpPr/>
        <p:nvPr/>
      </p:nvGrpSpPr>
      <p:grpSpPr>
        <a:xfrm>
          <a:off x="0" y="0"/>
          <a:ext cx="0" cy="0"/>
          <a:chOff x="0" y="0"/>
          <a:chExt cx="0" cy="0"/>
        </a:xfrm>
      </p:grpSpPr>
    </p:spTree>
    <p:extLst>
      <p:ext uri="{BB962C8B-B14F-4D97-AF65-F5344CB8AC3E}">
        <p14:creationId xmlns:p14="http://schemas.microsoft.com/office/powerpoint/2010/main" val="2986468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3"/>
          <p:cNvSpPr/>
          <p:nvPr/>
        </p:nvSpPr>
        <p:spPr>
          <a:xfrm>
            <a:off x="228600" y="227000"/>
            <a:ext cx="11734800" cy="64040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endParaRPr sz="2400"/>
          </a:p>
        </p:txBody>
      </p:sp>
      <p:sp>
        <p:nvSpPr>
          <p:cNvPr id="110" name="Google Shape;110;p13"/>
          <p:cNvSpPr txBox="1">
            <a:spLocks noGrp="1"/>
          </p:cNvSpPr>
          <p:nvPr>
            <p:ph type="title" hasCustomPrompt="1"/>
          </p:nvPr>
        </p:nvSpPr>
        <p:spPr>
          <a:xfrm>
            <a:off x="1439333" y="2177867"/>
            <a:ext cx="1374800" cy="1329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6667">
                <a:solidFill>
                  <a:schemeClr val="lt1"/>
                </a:solidFill>
              </a:defRPr>
            </a:lvl1pPr>
            <a:lvl2pPr lvl="1" algn="ctr" rtl="0">
              <a:lnSpc>
                <a:spcPct val="100000"/>
              </a:lnSpc>
              <a:spcBef>
                <a:spcPts val="0"/>
              </a:spcBef>
              <a:spcAft>
                <a:spcPts val="0"/>
              </a:spcAft>
              <a:buClr>
                <a:schemeClr val="lt1"/>
              </a:buClr>
              <a:buSzPts val="5000"/>
              <a:buFont typeface="Viaoda Libre"/>
              <a:buNone/>
              <a:defRPr sz="6667">
                <a:solidFill>
                  <a:schemeClr val="lt1"/>
                </a:solidFill>
                <a:latin typeface="Viaoda Libre"/>
                <a:ea typeface="Viaoda Libre"/>
                <a:cs typeface="Viaoda Libre"/>
                <a:sym typeface="Viaoda Libre"/>
              </a:defRPr>
            </a:lvl2pPr>
            <a:lvl3pPr lvl="2" algn="ctr" rtl="0">
              <a:lnSpc>
                <a:spcPct val="100000"/>
              </a:lnSpc>
              <a:spcBef>
                <a:spcPts val="0"/>
              </a:spcBef>
              <a:spcAft>
                <a:spcPts val="0"/>
              </a:spcAft>
              <a:buClr>
                <a:schemeClr val="lt1"/>
              </a:buClr>
              <a:buSzPts val="5000"/>
              <a:buFont typeface="Viaoda Libre"/>
              <a:buNone/>
              <a:defRPr sz="6667">
                <a:solidFill>
                  <a:schemeClr val="lt1"/>
                </a:solidFill>
                <a:latin typeface="Viaoda Libre"/>
                <a:ea typeface="Viaoda Libre"/>
                <a:cs typeface="Viaoda Libre"/>
                <a:sym typeface="Viaoda Libre"/>
              </a:defRPr>
            </a:lvl3pPr>
            <a:lvl4pPr lvl="3" algn="ctr" rtl="0">
              <a:lnSpc>
                <a:spcPct val="100000"/>
              </a:lnSpc>
              <a:spcBef>
                <a:spcPts val="0"/>
              </a:spcBef>
              <a:spcAft>
                <a:spcPts val="0"/>
              </a:spcAft>
              <a:buClr>
                <a:schemeClr val="lt1"/>
              </a:buClr>
              <a:buSzPts val="5000"/>
              <a:buFont typeface="Viaoda Libre"/>
              <a:buNone/>
              <a:defRPr sz="6667">
                <a:solidFill>
                  <a:schemeClr val="lt1"/>
                </a:solidFill>
                <a:latin typeface="Viaoda Libre"/>
                <a:ea typeface="Viaoda Libre"/>
                <a:cs typeface="Viaoda Libre"/>
                <a:sym typeface="Viaoda Libre"/>
              </a:defRPr>
            </a:lvl4pPr>
            <a:lvl5pPr lvl="4" algn="ctr" rtl="0">
              <a:lnSpc>
                <a:spcPct val="100000"/>
              </a:lnSpc>
              <a:spcBef>
                <a:spcPts val="0"/>
              </a:spcBef>
              <a:spcAft>
                <a:spcPts val="0"/>
              </a:spcAft>
              <a:buClr>
                <a:schemeClr val="lt1"/>
              </a:buClr>
              <a:buSzPts val="5000"/>
              <a:buFont typeface="Viaoda Libre"/>
              <a:buNone/>
              <a:defRPr sz="6667">
                <a:solidFill>
                  <a:schemeClr val="lt1"/>
                </a:solidFill>
                <a:latin typeface="Viaoda Libre"/>
                <a:ea typeface="Viaoda Libre"/>
                <a:cs typeface="Viaoda Libre"/>
                <a:sym typeface="Viaoda Libre"/>
              </a:defRPr>
            </a:lvl5pPr>
            <a:lvl6pPr lvl="5" algn="ctr" rtl="0">
              <a:lnSpc>
                <a:spcPct val="100000"/>
              </a:lnSpc>
              <a:spcBef>
                <a:spcPts val="0"/>
              </a:spcBef>
              <a:spcAft>
                <a:spcPts val="0"/>
              </a:spcAft>
              <a:buClr>
                <a:schemeClr val="lt1"/>
              </a:buClr>
              <a:buSzPts val="5000"/>
              <a:buFont typeface="Viaoda Libre"/>
              <a:buNone/>
              <a:defRPr sz="6667">
                <a:solidFill>
                  <a:schemeClr val="lt1"/>
                </a:solidFill>
                <a:latin typeface="Viaoda Libre"/>
                <a:ea typeface="Viaoda Libre"/>
                <a:cs typeface="Viaoda Libre"/>
                <a:sym typeface="Viaoda Libre"/>
              </a:defRPr>
            </a:lvl6pPr>
            <a:lvl7pPr lvl="6" algn="ctr" rtl="0">
              <a:lnSpc>
                <a:spcPct val="100000"/>
              </a:lnSpc>
              <a:spcBef>
                <a:spcPts val="0"/>
              </a:spcBef>
              <a:spcAft>
                <a:spcPts val="0"/>
              </a:spcAft>
              <a:buClr>
                <a:schemeClr val="lt1"/>
              </a:buClr>
              <a:buSzPts val="5000"/>
              <a:buFont typeface="Viaoda Libre"/>
              <a:buNone/>
              <a:defRPr sz="6667">
                <a:solidFill>
                  <a:schemeClr val="lt1"/>
                </a:solidFill>
                <a:latin typeface="Viaoda Libre"/>
                <a:ea typeface="Viaoda Libre"/>
                <a:cs typeface="Viaoda Libre"/>
                <a:sym typeface="Viaoda Libre"/>
              </a:defRPr>
            </a:lvl7pPr>
            <a:lvl8pPr lvl="7" algn="ctr" rtl="0">
              <a:lnSpc>
                <a:spcPct val="100000"/>
              </a:lnSpc>
              <a:spcBef>
                <a:spcPts val="0"/>
              </a:spcBef>
              <a:spcAft>
                <a:spcPts val="0"/>
              </a:spcAft>
              <a:buClr>
                <a:schemeClr val="lt1"/>
              </a:buClr>
              <a:buSzPts val="5000"/>
              <a:buFont typeface="Viaoda Libre"/>
              <a:buNone/>
              <a:defRPr sz="6667">
                <a:solidFill>
                  <a:schemeClr val="lt1"/>
                </a:solidFill>
                <a:latin typeface="Viaoda Libre"/>
                <a:ea typeface="Viaoda Libre"/>
                <a:cs typeface="Viaoda Libre"/>
                <a:sym typeface="Viaoda Libre"/>
              </a:defRPr>
            </a:lvl8pPr>
            <a:lvl9pPr lvl="8" algn="ctr" rtl="0">
              <a:lnSpc>
                <a:spcPct val="100000"/>
              </a:lnSpc>
              <a:spcBef>
                <a:spcPts val="0"/>
              </a:spcBef>
              <a:spcAft>
                <a:spcPts val="0"/>
              </a:spcAft>
              <a:buClr>
                <a:schemeClr val="lt1"/>
              </a:buClr>
              <a:buSzPts val="5000"/>
              <a:buFont typeface="Viaoda Libre"/>
              <a:buNone/>
              <a:defRPr sz="6667">
                <a:solidFill>
                  <a:schemeClr val="lt1"/>
                </a:solidFill>
                <a:latin typeface="Viaoda Libre"/>
                <a:ea typeface="Viaoda Libre"/>
                <a:cs typeface="Viaoda Libre"/>
                <a:sym typeface="Viaoda Libre"/>
              </a:defRPr>
            </a:lvl9pPr>
          </a:lstStyle>
          <a:p>
            <a:r>
              <a:t>xx%</a:t>
            </a:r>
          </a:p>
        </p:txBody>
      </p:sp>
      <p:sp>
        <p:nvSpPr>
          <p:cNvPr id="111" name="Google Shape;111;p13"/>
          <p:cNvSpPr txBox="1">
            <a:spLocks noGrp="1"/>
          </p:cNvSpPr>
          <p:nvPr>
            <p:ph type="subTitle" idx="1"/>
          </p:nvPr>
        </p:nvSpPr>
        <p:spPr>
          <a:xfrm>
            <a:off x="2932320" y="2947900"/>
            <a:ext cx="2804000" cy="72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1867">
                <a:solidFill>
                  <a:schemeClr val="lt1"/>
                </a:solidFill>
                <a:latin typeface="Roboto"/>
                <a:ea typeface="Roboto"/>
                <a:cs typeface="Roboto"/>
                <a:sym typeface="Roboto"/>
              </a:defRPr>
            </a:lvl1pPr>
            <a:lvl2pPr lvl="1" rtl="0">
              <a:lnSpc>
                <a:spcPct val="100000"/>
              </a:lnSpc>
              <a:spcBef>
                <a:spcPts val="0"/>
              </a:spcBef>
              <a:spcAft>
                <a:spcPts val="0"/>
              </a:spcAft>
              <a:buSzPts val="1400"/>
              <a:buFont typeface="Roboto"/>
              <a:buNone/>
              <a:defRPr>
                <a:latin typeface="Roboto"/>
                <a:ea typeface="Roboto"/>
                <a:cs typeface="Roboto"/>
                <a:sym typeface="Roboto"/>
              </a:defRPr>
            </a:lvl2pPr>
            <a:lvl3pPr lvl="2" rtl="0">
              <a:lnSpc>
                <a:spcPct val="100000"/>
              </a:lnSpc>
              <a:spcBef>
                <a:spcPts val="0"/>
              </a:spcBef>
              <a:spcAft>
                <a:spcPts val="0"/>
              </a:spcAft>
              <a:buSzPts val="1400"/>
              <a:buFont typeface="Roboto"/>
              <a:buNone/>
              <a:defRPr>
                <a:latin typeface="Roboto"/>
                <a:ea typeface="Roboto"/>
                <a:cs typeface="Roboto"/>
                <a:sym typeface="Roboto"/>
              </a:defRPr>
            </a:lvl3pPr>
            <a:lvl4pPr lvl="3" rtl="0">
              <a:lnSpc>
                <a:spcPct val="100000"/>
              </a:lnSpc>
              <a:spcBef>
                <a:spcPts val="0"/>
              </a:spcBef>
              <a:spcAft>
                <a:spcPts val="0"/>
              </a:spcAft>
              <a:buSzPts val="1400"/>
              <a:buFont typeface="Roboto"/>
              <a:buNone/>
              <a:defRPr>
                <a:latin typeface="Roboto"/>
                <a:ea typeface="Roboto"/>
                <a:cs typeface="Roboto"/>
                <a:sym typeface="Roboto"/>
              </a:defRPr>
            </a:lvl4pPr>
            <a:lvl5pPr lvl="4" rtl="0">
              <a:lnSpc>
                <a:spcPct val="100000"/>
              </a:lnSpc>
              <a:spcBef>
                <a:spcPts val="0"/>
              </a:spcBef>
              <a:spcAft>
                <a:spcPts val="0"/>
              </a:spcAft>
              <a:buSzPts val="1400"/>
              <a:buFont typeface="Roboto"/>
              <a:buNone/>
              <a:defRPr>
                <a:latin typeface="Roboto"/>
                <a:ea typeface="Roboto"/>
                <a:cs typeface="Roboto"/>
                <a:sym typeface="Roboto"/>
              </a:defRPr>
            </a:lvl5pPr>
            <a:lvl6pPr lvl="5" rtl="0">
              <a:lnSpc>
                <a:spcPct val="100000"/>
              </a:lnSpc>
              <a:spcBef>
                <a:spcPts val="0"/>
              </a:spcBef>
              <a:spcAft>
                <a:spcPts val="0"/>
              </a:spcAft>
              <a:buSzPts val="1400"/>
              <a:buFont typeface="Roboto"/>
              <a:buNone/>
              <a:defRPr>
                <a:latin typeface="Roboto"/>
                <a:ea typeface="Roboto"/>
                <a:cs typeface="Roboto"/>
                <a:sym typeface="Roboto"/>
              </a:defRPr>
            </a:lvl6pPr>
            <a:lvl7pPr lvl="6" rtl="0">
              <a:lnSpc>
                <a:spcPct val="100000"/>
              </a:lnSpc>
              <a:spcBef>
                <a:spcPts val="0"/>
              </a:spcBef>
              <a:spcAft>
                <a:spcPts val="0"/>
              </a:spcAft>
              <a:buSzPts val="1400"/>
              <a:buFont typeface="Roboto"/>
              <a:buNone/>
              <a:defRPr>
                <a:latin typeface="Roboto"/>
                <a:ea typeface="Roboto"/>
                <a:cs typeface="Roboto"/>
                <a:sym typeface="Roboto"/>
              </a:defRPr>
            </a:lvl7pPr>
            <a:lvl8pPr lvl="7" rtl="0">
              <a:lnSpc>
                <a:spcPct val="100000"/>
              </a:lnSpc>
              <a:spcBef>
                <a:spcPts val="0"/>
              </a:spcBef>
              <a:spcAft>
                <a:spcPts val="0"/>
              </a:spcAft>
              <a:buSzPts val="1400"/>
              <a:buFont typeface="Roboto"/>
              <a:buNone/>
              <a:defRPr>
                <a:latin typeface="Roboto"/>
                <a:ea typeface="Roboto"/>
                <a:cs typeface="Roboto"/>
                <a:sym typeface="Roboto"/>
              </a:defRPr>
            </a:lvl8pPr>
            <a:lvl9pPr lvl="8" rtl="0">
              <a:lnSpc>
                <a:spcPct val="100000"/>
              </a:lnSpc>
              <a:spcBef>
                <a:spcPts val="0"/>
              </a:spcBef>
              <a:spcAft>
                <a:spcPts val="0"/>
              </a:spcAft>
              <a:buSzPts val="1400"/>
              <a:buFont typeface="Roboto"/>
              <a:buNone/>
              <a:defRPr>
                <a:latin typeface="Roboto"/>
                <a:ea typeface="Roboto"/>
                <a:cs typeface="Roboto"/>
                <a:sym typeface="Roboto"/>
              </a:defRPr>
            </a:lvl9pPr>
          </a:lstStyle>
          <a:p>
            <a:r>
              <a:rPr lang="en-US" smtClean="0"/>
              <a:t>Click to edit Master subtitle style</a:t>
            </a:r>
            <a:endParaRPr/>
          </a:p>
        </p:txBody>
      </p:sp>
      <p:sp>
        <p:nvSpPr>
          <p:cNvPr id="112" name="Google Shape;112;p13"/>
          <p:cNvSpPr txBox="1">
            <a:spLocks noGrp="1"/>
          </p:cNvSpPr>
          <p:nvPr>
            <p:ph type="subTitle" idx="2"/>
          </p:nvPr>
        </p:nvSpPr>
        <p:spPr>
          <a:xfrm>
            <a:off x="7958261" y="2947900"/>
            <a:ext cx="2804000" cy="72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1867">
                <a:solidFill>
                  <a:schemeClr val="lt1"/>
                </a:solidFill>
                <a:latin typeface="Roboto"/>
                <a:ea typeface="Roboto"/>
                <a:cs typeface="Roboto"/>
                <a:sym typeface="Roboto"/>
              </a:defRPr>
            </a:lvl1pPr>
            <a:lvl2pPr lvl="1" rtl="0">
              <a:lnSpc>
                <a:spcPct val="100000"/>
              </a:lnSpc>
              <a:spcBef>
                <a:spcPts val="0"/>
              </a:spcBef>
              <a:spcAft>
                <a:spcPts val="0"/>
              </a:spcAft>
              <a:buSzPts val="1400"/>
              <a:buFont typeface="Roboto"/>
              <a:buNone/>
              <a:defRPr>
                <a:latin typeface="Roboto"/>
                <a:ea typeface="Roboto"/>
                <a:cs typeface="Roboto"/>
                <a:sym typeface="Roboto"/>
              </a:defRPr>
            </a:lvl2pPr>
            <a:lvl3pPr lvl="2" rtl="0">
              <a:lnSpc>
                <a:spcPct val="100000"/>
              </a:lnSpc>
              <a:spcBef>
                <a:spcPts val="0"/>
              </a:spcBef>
              <a:spcAft>
                <a:spcPts val="0"/>
              </a:spcAft>
              <a:buSzPts val="1400"/>
              <a:buFont typeface="Roboto"/>
              <a:buNone/>
              <a:defRPr>
                <a:latin typeface="Roboto"/>
                <a:ea typeface="Roboto"/>
                <a:cs typeface="Roboto"/>
                <a:sym typeface="Roboto"/>
              </a:defRPr>
            </a:lvl3pPr>
            <a:lvl4pPr lvl="3" rtl="0">
              <a:lnSpc>
                <a:spcPct val="100000"/>
              </a:lnSpc>
              <a:spcBef>
                <a:spcPts val="0"/>
              </a:spcBef>
              <a:spcAft>
                <a:spcPts val="0"/>
              </a:spcAft>
              <a:buSzPts val="1400"/>
              <a:buFont typeface="Roboto"/>
              <a:buNone/>
              <a:defRPr>
                <a:latin typeface="Roboto"/>
                <a:ea typeface="Roboto"/>
                <a:cs typeface="Roboto"/>
                <a:sym typeface="Roboto"/>
              </a:defRPr>
            </a:lvl4pPr>
            <a:lvl5pPr lvl="4" rtl="0">
              <a:lnSpc>
                <a:spcPct val="100000"/>
              </a:lnSpc>
              <a:spcBef>
                <a:spcPts val="0"/>
              </a:spcBef>
              <a:spcAft>
                <a:spcPts val="0"/>
              </a:spcAft>
              <a:buSzPts val="1400"/>
              <a:buFont typeface="Roboto"/>
              <a:buNone/>
              <a:defRPr>
                <a:latin typeface="Roboto"/>
                <a:ea typeface="Roboto"/>
                <a:cs typeface="Roboto"/>
                <a:sym typeface="Roboto"/>
              </a:defRPr>
            </a:lvl5pPr>
            <a:lvl6pPr lvl="5" rtl="0">
              <a:lnSpc>
                <a:spcPct val="100000"/>
              </a:lnSpc>
              <a:spcBef>
                <a:spcPts val="0"/>
              </a:spcBef>
              <a:spcAft>
                <a:spcPts val="0"/>
              </a:spcAft>
              <a:buSzPts val="1400"/>
              <a:buFont typeface="Roboto"/>
              <a:buNone/>
              <a:defRPr>
                <a:latin typeface="Roboto"/>
                <a:ea typeface="Roboto"/>
                <a:cs typeface="Roboto"/>
                <a:sym typeface="Roboto"/>
              </a:defRPr>
            </a:lvl6pPr>
            <a:lvl7pPr lvl="6" rtl="0">
              <a:lnSpc>
                <a:spcPct val="100000"/>
              </a:lnSpc>
              <a:spcBef>
                <a:spcPts val="0"/>
              </a:spcBef>
              <a:spcAft>
                <a:spcPts val="0"/>
              </a:spcAft>
              <a:buSzPts val="1400"/>
              <a:buFont typeface="Roboto"/>
              <a:buNone/>
              <a:defRPr>
                <a:latin typeface="Roboto"/>
                <a:ea typeface="Roboto"/>
                <a:cs typeface="Roboto"/>
                <a:sym typeface="Roboto"/>
              </a:defRPr>
            </a:lvl7pPr>
            <a:lvl8pPr lvl="7" rtl="0">
              <a:lnSpc>
                <a:spcPct val="100000"/>
              </a:lnSpc>
              <a:spcBef>
                <a:spcPts val="0"/>
              </a:spcBef>
              <a:spcAft>
                <a:spcPts val="0"/>
              </a:spcAft>
              <a:buSzPts val="1400"/>
              <a:buFont typeface="Roboto"/>
              <a:buNone/>
              <a:defRPr>
                <a:latin typeface="Roboto"/>
                <a:ea typeface="Roboto"/>
                <a:cs typeface="Roboto"/>
                <a:sym typeface="Roboto"/>
              </a:defRPr>
            </a:lvl8pPr>
            <a:lvl9pPr lvl="8" rtl="0">
              <a:lnSpc>
                <a:spcPct val="100000"/>
              </a:lnSpc>
              <a:spcBef>
                <a:spcPts val="0"/>
              </a:spcBef>
              <a:spcAft>
                <a:spcPts val="0"/>
              </a:spcAft>
              <a:buSzPts val="1400"/>
              <a:buFont typeface="Roboto"/>
              <a:buNone/>
              <a:defRPr>
                <a:latin typeface="Roboto"/>
                <a:ea typeface="Roboto"/>
                <a:cs typeface="Roboto"/>
                <a:sym typeface="Roboto"/>
              </a:defRPr>
            </a:lvl9pPr>
          </a:lstStyle>
          <a:p>
            <a:r>
              <a:rPr lang="en-US" smtClean="0"/>
              <a:t>Click to edit Master subtitle style</a:t>
            </a:r>
            <a:endParaRPr/>
          </a:p>
        </p:txBody>
      </p:sp>
      <p:sp>
        <p:nvSpPr>
          <p:cNvPr id="113" name="Google Shape;113;p13"/>
          <p:cNvSpPr txBox="1">
            <a:spLocks noGrp="1"/>
          </p:cNvSpPr>
          <p:nvPr>
            <p:ph type="title" idx="3" hasCustomPrompt="1"/>
          </p:nvPr>
        </p:nvSpPr>
        <p:spPr>
          <a:xfrm>
            <a:off x="6468600" y="2177867"/>
            <a:ext cx="1374800" cy="1329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6667">
                <a:solidFill>
                  <a:schemeClr val="lt1"/>
                </a:solidFill>
              </a:defRPr>
            </a:lvl1pPr>
            <a:lvl2pPr lvl="1" algn="ctr" rtl="0">
              <a:lnSpc>
                <a:spcPct val="100000"/>
              </a:lnSpc>
              <a:spcBef>
                <a:spcPts val="0"/>
              </a:spcBef>
              <a:spcAft>
                <a:spcPts val="0"/>
              </a:spcAft>
              <a:buClr>
                <a:schemeClr val="lt1"/>
              </a:buClr>
              <a:buSzPts val="5000"/>
              <a:buFont typeface="Viaoda Libre"/>
              <a:buNone/>
              <a:defRPr sz="6667">
                <a:solidFill>
                  <a:schemeClr val="lt1"/>
                </a:solidFill>
                <a:latin typeface="Viaoda Libre"/>
                <a:ea typeface="Viaoda Libre"/>
                <a:cs typeface="Viaoda Libre"/>
                <a:sym typeface="Viaoda Libre"/>
              </a:defRPr>
            </a:lvl2pPr>
            <a:lvl3pPr lvl="2" algn="ctr" rtl="0">
              <a:lnSpc>
                <a:spcPct val="100000"/>
              </a:lnSpc>
              <a:spcBef>
                <a:spcPts val="0"/>
              </a:spcBef>
              <a:spcAft>
                <a:spcPts val="0"/>
              </a:spcAft>
              <a:buClr>
                <a:schemeClr val="lt1"/>
              </a:buClr>
              <a:buSzPts val="5000"/>
              <a:buFont typeface="Viaoda Libre"/>
              <a:buNone/>
              <a:defRPr sz="6667">
                <a:solidFill>
                  <a:schemeClr val="lt1"/>
                </a:solidFill>
                <a:latin typeface="Viaoda Libre"/>
                <a:ea typeface="Viaoda Libre"/>
                <a:cs typeface="Viaoda Libre"/>
                <a:sym typeface="Viaoda Libre"/>
              </a:defRPr>
            </a:lvl3pPr>
            <a:lvl4pPr lvl="3" algn="ctr" rtl="0">
              <a:lnSpc>
                <a:spcPct val="100000"/>
              </a:lnSpc>
              <a:spcBef>
                <a:spcPts val="0"/>
              </a:spcBef>
              <a:spcAft>
                <a:spcPts val="0"/>
              </a:spcAft>
              <a:buClr>
                <a:schemeClr val="lt1"/>
              </a:buClr>
              <a:buSzPts val="5000"/>
              <a:buFont typeface="Viaoda Libre"/>
              <a:buNone/>
              <a:defRPr sz="6667">
                <a:solidFill>
                  <a:schemeClr val="lt1"/>
                </a:solidFill>
                <a:latin typeface="Viaoda Libre"/>
                <a:ea typeface="Viaoda Libre"/>
                <a:cs typeface="Viaoda Libre"/>
                <a:sym typeface="Viaoda Libre"/>
              </a:defRPr>
            </a:lvl4pPr>
            <a:lvl5pPr lvl="4" algn="ctr" rtl="0">
              <a:lnSpc>
                <a:spcPct val="100000"/>
              </a:lnSpc>
              <a:spcBef>
                <a:spcPts val="0"/>
              </a:spcBef>
              <a:spcAft>
                <a:spcPts val="0"/>
              </a:spcAft>
              <a:buClr>
                <a:schemeClr val="lt1"/>
              </a:buClr>
              <a:buSzPts val="5000"/>
              <a:buFont typeface="Viaoda Libre"/>
              <a:buNone/>
              <a:defRPr sz="6667">
                <a:solidFill>
                  <a:schemeClr val="lt1"/>
                </a:solidFill>
                <a:latin typeface="Viaoda Libre"/>
                <a:ea typeface="Viaoda Libre"/>
                <a:cs typeface="Viaoda Libre"/>
                <a:sym typeface="Viaoda Libre"/>
              </a:defRPr>
            </a:lvl5pPr>
            <a:lvl6pPr lvl="5" algn="ctr" rtl="0">
              <a:lnSpc>
                <a:spcPct val="100000"/>
              </a:lnSpc>
              <a:spcBef>
                <a:spcPts val="0"/>
              </a:spcBef>
              <a:spcAft>
                <a:spcPts val="0"/>
              </a:spcAft>
              <a:buClr>
                <a:schemeClr val="lt1"/>
              </a:buClr>
              <a:buSzPts val="5000"/>
              <a:buFont typeface="Viaoda Libre"/>
              <a:buNone/>
              <a:defRPr sz="6667">
                <a:solidFill>
                  <a:schemeClr val="lt1"/>
                </a:solidFill>
                <a:latin typeface="Viaoda Libre"/>
                <a:ea typeface="Viaoda Libre"/>
                <a:cs typeface="Viaoda Libre"/>
                <a:sym typeface="Viaoda Libre"/>
              </a:defRPr>
            </a:lvl6pPr>
            <a:lvl7pPr lvl="6" algn="ctr" rtl="0">
              <a:lnSpc>
                <a:spcPct val="100000"/>
              </a:lnSpc>
              <a:spcBef>
                <a:spcPts val="0"/>
              </a:spcBef>
              <a:spcAft>
                <a:spcPts val="0"/>
              </a:spcAft>
              <a:buClr>
                <a:schemeClr val="lt1"/>
              </a:buClr>
              <a:buSzPts val="5000"/>
              <a:buFont typeface="Viaoda Libre"/>
              <a:buNone/>
              <a:defRPr sz="6667">
                <a:solidFill>
                  <a:schemeClr val="lt1"/>
                </a:solidFill>
                <a:latin typeface="Viaoda Libre"/>
                <a:ea typeface="Viaoda Libre"/>
                <a:cs typeface="Viaoda Libre"/>
                <a:sym typeface="Viaoda Libre"/>
              </a:defRPr>
            </a:lvl7pPr>
            <a:lvl8pPr lvl="7" algn="ctr" rtl="0">
              <a:lnSpc>
                <a:spcPct val="100000"/>
              </a:lnSpc>
              <a:spcBef>
                <a:spcPts val="0"/>
              </a:spcBef>
              <a:spcAft>
                <a:spcPts val="0"/>
              </a:spcAft>
              <a:buClr>
                <a:schemeClr val="lt1"/>
              </a:buClr>
              <a:buSzPts val="5000"/>
              <a:buFont typeface="Viaoda Libre"/>
              <a:buNone/>
              <a:defRPr sz="6667">
                <a:solidFill>
                  <a:schemeClr val="lt1"/>
                </a:solidFill>
                <a:latin typeface="Viaoda Libre"/>
                <a:ea typeface="Viaoda Libre"/>
                <a:cs typeface="Viaoda Libre"/>
                <a:sym typeface="Viaoda Libre"/>
              </a:defRPr>
            </a:lvl8pPr>
            <a:lvl9pPr lvl="8" algn="ctr" rtl="0">
              <a:lnSpc>
                <a:spcPct val="100000"/>
              </a:lnSpc>
              <a:spcBef>
                <a:spcPts val="0"/>
              </a:spcBef>
              <a:spcAft>
                <a:spcPts val="0"/>
              </a:spcAft>
              <a:buClr>
                <a:schemeClr val="lt1"/>
              </a:buClr>
              <a:buSzPts val="5000"/>
              <a:buFont typeface="Viaoda Libre"/>
              <a:buNone/>
              <a:defRPr sz="6667">
                <a:solidFill>
                  <a:schemeClr val="lt1"/>
                </a:solidFill>
                <a:latin typeface="Viaoda Libre"/>
                <a:ea typeface="Viaoda Libre"/>
                <a:cs typeface="Viaoda Libre"/>
                <a:sym typeface="Viaoda Libre"/>
              </a:defRPr>
            </a:lvl9pPr>
          </a:lstStyle>
          <a:p>
            <a:r>
              <a:t>xx%</a:t>
            </a:r>
          </a:p>
        </p:txBody>
      </p:sp>
      <p:sp>
        <p:nvSpPr>
          <p:cNvPr id="114" name="Google Shape;114;p13"/>
          <p:cNvSpPr txBox="1">
            <a:spLocks noGrp="1"/>
          </p:cNvSpPr>
          <p:nvPr>
            <p:ph type="ctrTitle" idx="4"/>
          </p:nvPr>
        </p:nvSpPr>
        <p:spPr>
          <a:xfrm>
            <a:off x="2932320" y="4370300"/>
            <a:ext cx="2511600" cy="571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solidFill>
                  <a:schemeClr val="lt1"/>
                </a:solidFill>
              </a:defRPr>
            </a:lvl1pPr>
            <a:lvl2pPr lvl="1"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2pPr>
            <a:lvl3pPr lvl="2"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3pPr>
            <a:lvl4pPr lvl="3"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4pPr>
            <a:lvl5pPr lvl="4"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5pPr>
            <a:lvl6pPr lvl="5"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6pPr>
            <a:lvl7pPr lvl="6"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7pPr>
            <a:lvl8pPr lvl="7"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8pPr>
            <a:lvl9pPr lvl="8"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9pPr>
          </a:lstStyle>
          <a:p>
            <a:r>
              <a:rPr lang="en-US" smtClean="0"/>
              <a:t>Click to edit Master title style</a:t>
            </a:r>
            <a:endParaRPr/>
          </a:p>
        </p:txBody>
      </p:sp>
      <p:sp>
        <p:nvSpPr>
          <p:cNvPr id="115" name="Google Shape;115;p13"/>
          <p:cNvSpPr txBox="1">
            <a:spLocks noGrp="1"/>
          </p:cNvSpPr>
          <p:nvPr>
            <p:ph type="subTitle" idx="5"/>
          </p:nvPr>
        </p:nvSpPr>
        <p:spPr>
          <a:xfrm>
            <a:off x="2932320" y="5183100"/>
            <a:ext cx="2804000" cy="72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1867">
                <a:solidFill>
                  <a:schemeClr val="lt1"/>
                </a:solidFill>
                <a:latin typeface="Roboto"/>
                <a:ea typeface="Roboto"/>
                <a:cs typeface="Roboto"/>
                <a:sym typeface="Roboto"/>
              </a:defRPr>
            </a:lvl1pPr>
            <a:lvl2pPr lvl="1" rtl="0">
              <a:lnSpc>
                <a:spcPct val="100000"/>
              </a:lnSpc>
              <a:spcBef>
                <a:spcPts val="0"/>
              </a:spcBef>
              <a:spcAft>
                <a:spcPts val="0"/>
              </a:spcAft>
              <a:buSzPts val="1400"/>
              <a:buFont typeface="Roboto"/>
              <a:buNone/>
              <a:defRPr>
                <a:latin typeface="Roboto"/>
                <a:ea typeface="Roboto"/>
                <a:cs typeface="Roboto"/>
                <a:sym typeface="Roboto"/>
              </a:defRPr>
            </a:lvl2pPr>
            <a:lvl3pPr lvl="2" rtl="0">
              <a:lnSpc>
                <a:spcPct val="100000"/>
              </a:lnSpc>
              <a:spcBef>
                <a:spcPts val="0"/>
              </a:spcBef>
              <a:spcAft>
                <a:spcPts val="0"/>
              </a:spcAft>
              <a:buSzPts val="1400"/>
              <a:buFont typeface="Roboto"/>
              <a:buNone/>
              <a:defRPr>
                <a:latin typeface="Roboto"/>
                <a:ea typeface="Roboto"/>
                <a:cs typeface="Roboto"/>
                <a:sym typeface="Roboto"/>
              </a:defRPr>
            </a:lvl3pPr>
            <a:lvl4pPr lvl="3" rtl="0">
              <a:lnSpc>
                <a:spcPct val="100000"/>
              </a:lnSpc>
              <a:spcBef>
                <a:spcPts val="0"/>
              </a:spcBef>
              <a:spcAft>
                <a:spcPts val="0"/>
              </a:spcAft>
              <a:buSzPts val="1400"/>
              <a:buFont typeface="Roboto"/>
              <a:buNone/>
              <a:defRPr>
                <a:latin typeface="Roboto"/>
                <a:ea typeface="Roboto"/>
                <a:cs typeface="Roboto"/>
                <a:sym typeface="Roboto"/>
              </a:defRPr>
            </a:lvl4pPr>
            <a:lvl5pPr lvl="4" rtl="0">
              <a:lnSpc>
                <a:spcPct val="100000"/>
              </a:lnSpc>
              <a:spcBef>
                <a:spcPts val="0"/>
              </a:spcBef>
              <a:spcAft>
                <a:spcPts val="0"/>
              </a:spcAft>
              <a:buSzPts val="1400"/>
              <a:buFont typeface="Roboto"/>
              <a:buNone/>
              <a:defRPr>
                <a:latin typeface="Roboto"/>
                <a:ea typeface="Roboto"/>
                <a:cs typeface="Roboto"/>
                <a:sym typeface="Roboto"/>
              </a:defRPr>
            </a:lvl5pPr>
            <a:lvl6pPr lvl="5" rtl="0">
              <a:lnSpc>
                <a:spcPct val="100000"/>
              </a:lnSpc>
              <a:spcBef>
                <a:spcPts val="0"/>
              </a:spcBef>
              <a:spcAft>
                <a:spcPts val="0"/>
              </a:spcAft>
              <a:buSzPts val="1400"/>
              <a:buFont typeface="Roboto"/>
              <a:buNone/>
              <a:defRPr>
                <a:latin typeface="Roboto"/>
                <a:ea typeface="Roboto"/>
                <a:cs typeface="Roboto"/>
                <a:sym typeface="Roboto"/>
              </a:defRPr>
            </a:lvl6pPr>
            <a:lvl7pPr lvl="6" rtl="0">
              <a:lnSpc>
                <a:spcPct val="100000"/>
              </a:lnSpc>
              <a:spcBef>
                <a:spcPts val="0"/>
              </a:spcBef>
              <a:spcAft>
                <a:spcPts val="0"/>
              </a:spcAft>
              <a:buSzPts val="1400"/>
              <a:buFont typeface="Roboto"/>
              <a:buNone/>
              <a:defRPr>
                <a:latin typeface="Roboto"/>
                <a:ea typeface="Roboto"/>
                <a:cs typeface="Roboto"/>
                <a:sym typeface="Roboto"/>
              </a:defRPr>
            </a:lvl7pPr>
            <a:lvl8pPr lvl="7" rtl="0">
              <a:lnSpc>
                <a:spcPct val="100000"/>
              </a:lnSpc>
              <a:spcBef>
                <a:spcPts val="0"/>
              </a:spcBef>
              <a:spcAft>
                <a:spcPts val="0"/>
              </a:spcAft>
              <a:buSzPts val="1400"/>
              <a:buFont typeface="Roboto"/>
              <a:buNone/>
              <a:defRPr>
                <a:latin typeface="Roboto"/>
                <a:ea typeface="Roboto"/>
                <a:cs typeface="Roboto"/>
                <a:sym typeface="Roboto"/>
              </a:defRPr>
            </a:lvl8pPr>
            <a:lvl9pPr lvl="8" rtl="0">
              <a:lnSpc>
                <a:spcPct val="100000"/>
              </a:lnSpc>
              <a:spcBef>
                <a:spcPts val="0"/>
              </a:spcBef>
              <a:spcAft>
                <a:spcPts val="0"/>
              </a:spcAft>
              <a:buSzPts val="1400"/>
              <a:buFont typeface="Roboto"/>
              <a:buNone/>
              <a:defRPr>
                <a:latin typeface="Roboto"/>
                <a:ea typeface="Roboto"/>
                <a:cs typeface="Roboto"/>
                <a:sym typeface="Roboto"/>
              </a:defRPr>
            </a:lvl9pPr>
          </a:lstStyle>
          <a:p>
            <a:r>
              <a:rPr lang="en-US" smtClean="0"/>
              <a:t>Click to edit Master subtitle style</a:t>
            </a:r>
            <a:endParaRPr/>
          </a:p>
        </p:txBody>
      </p:sp>
      <p:sp>
        <p:nvSpPr>
          <p:cNvPr id="116" name="Google Shape;116;p13"/>
          <p:cNvSpPr txBox="1">
            <a:spLocks noGrp="1"/>
          </p:cNvSpPr>
          <p:nvPr>
            <p:ph type="title" idx="6" hasCustomPrompt="1"/>
          </p:nvPr>
        </p:nvSpPr>
        <p:spPr>
          <a:xfrm>
            <a:off x="1439333" y="4412932"/>
            <a:ext cx="1374800" cy="1329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6667">
                <a:solidFill>
                  <a:schemeClr val="lt1"/>
                </a:solidFill>
              </a:defRPr>
            </a:lvl1pPr>
            <a:lvl2pPr lvl="1" algn="ctr" rtl="0">
              <a:lnSpc>
                <a:spcPct val="100000"/>
              </a:lnSpc>
              <a:spcBef>
                <a:spcPts val="0"/>
              </a:spcBef>
              <a:spcAft>
                <a:spcPts val="0"/>
              </a:spcAft>
              <a:buClr>
                <a:schemeClr val="lt1"/>
              </a:buClr>
              <a:buSzPts val="5000"/>
              <a:buFont typeface="Viaoda Libre"/>
              <a:buNone/>
              <a:defRPr sz="6667">
                <a:solidFill>
                  <a:schemeClr val="lt1"/>
                </a:solidFill>
                <a:latin typeface="Viaoda Libre"/>
                <a:ea typeface="Viaoda Libre"/>
                <a:cs typeface="Viaoda Libre"/>
                <a:sym typeface="Viaoda Libre"/>
              </a:defRPr>
            </a:lvl2pPr>
            <a:lvl3pPr lvl="2" algn="ctr" rtl="0">
              <a:lnSpc>
                <a:spcPct val="100000"/>
              </a:lnSpc>
              <a:spcBef>
                <a:spcPts val="0"/>
              </a:spcBef>
              <a:spcAft>
                <a:spcPts val="0"/>
              </a:spcAft>
              <a:buClr>
                <a:schemeClr val="lt1"/>
              </a:buClr>
              <a:buSzPts val="5000"/>
              <a:buFont typeface="Viaoda Libre"/>
              <a:buNone/>
              <a:defRPr sz="6667">
                <a:solidFill>
                  <a:schemeClr val="lt1"/>
                </a:solidFill>
                <a:latin typeface="Viaoda Libre"/>
                <a:ea typeface="Viaoda Libre"/>
                <a:cs typeface="Viaoda Libre"/>
                <a:sym typeface="Viaoda Libre"/>
              </a:defRPr>
            </a:lvl3pPr>
            <a:lvl4pPr lvl="3" algn="ctr" rtl="0">
              <a:lnSpc>
                <a:spcPct val="100000"/>
              </a:lnSpc>
              <a:spcBef>
                <a:spcPts val="0"/>
              </a:spcBef>
              <a:spcAft>
                <a:spcPts val="0"/>
              </a:spcAft>
              <a:buClr>
                <a:schemeClr val="lt1"/>
              </a:buClr>
              <a:buSzPts val="5000"/>
              <a:buFont typeface="Viaoda Libre"/>
              <a:buNone/>
              <a:defRPr sz="6667">
                <a:solidFill>
                  <a:schemeClr val="lt1"/>
                </a:solidFill>
                <a:latin typeface="Viaoda Libre"/>
                <a:ea typeface="Viaoda Libre"/>
                <a:cs typeface="Viaoda Libre"/>
                <a:sym typeface="Viaoda Libre"/>
              </a:defRPr>
            </a:lvl4pPr>
            <a:lvl5pPr lvl="4" algn="ctr" rtl="0">
              <a:lnSpc>
                <a:spcPct val="100000"/>
              </a:lnSpc>
              <a:spcBef>
                <a:spcPts val="0"/>
              </a:spcBef>
              <a:spcAft>
                <a:spcPts val="0"/>
              </a:spcAft>
              <a:buClr>
                <a:schemeClr val="lt1"/>
              </a:buClr>
              <a:buSzPts val="5000"/>
              <a:buFont typeface="Viaoda Libre"/>
              <a:buNone/>
              <a:defRPr sz="6667">
                <a:solidFill>
                  <a:schemeClr val="lt1"/>
                </a:solidFill>
                <a:latin typeface="Viaoda Libre"/>
                <a:ea typeface="Viaoda Libre"/>
                <a:cs typeface="Viaoda Libre"/>
                <a:sym typeface="Viaoda Libre"/>
              </a:defRPr>
            </a:lvl5pPr>
            <a:lvl6pPr lvl="5" algn="ctr" rtl="0">
              <a:lnSpc>
                <a:spcPct val="100000"/>
              </a:lnSpc>
              <a:spcBef>
                <a:spcPts val="0"/>
              </a:spcBef>
              <a:spcAft>
                <a:spcPts val="0"/>
              </a:spcAft>
              <a:buClr>
                <a:schemeClr val="lt1"/>
              </a:buClr>
              <a:buSzPts val="5000"/>
              <a:buFont typeface="Viaoda Libre"/>
              <a:buNone/>
              <a:defRPr sz="6667">
                <a:solidFill>
                  <a:schemeClr val="lt1"/>
                </a:solidFill>
                <a:latin typeface="Viaoda Libre"/>
                <a:ea typeface="Viaoda Libre"/>
                <a:cs typeface="Viaoda Libre"/>
                <a:sym typeface="Viaoda Libre"/>
              </a:defRPr>
            </a:lvl6pPr>
            <a:lvl7pPr lvl="6" algn="ctr" rtl="0">
              <a:lnSpc>
                <a:spcPct val="100000"/>
              </a:lnSpc>
              <a:spcBef>
                <a:spcPts val="0"/>
              </a:spcBef>
              <a:spcAft>
                <a:spcPts val="0"/>
              </a:spcAft>
              <a:buClr>
                <a:schemeClr val="lt1"/>
              </a:buClr>
              <a:buSzPts val="5000"/>
              <a:buFont typeface="Viaoda Libre"/>
              <a:buNone/>
              <a:defRPr sz="6667">
                <a:solidFill>
                  <a:schemeClr val="lt1"/>
                </a:solidFill>
                <a:latin typeface="Viaoda Libre"/>
                <a:ea typeface="Viaoda Libre"/>
                <a:cs typeface="Viaoda Libre"/>
                <a:sym typeface="Viaoda Libre"/>
              </a:defRPr>
            </a:lvl7pPr>
            <a:lvl8pPr lvl="7" algn="ctr" rtl="0">
              <a:lnSpc>
                <a:spcPct val="100000"/>
              </a:lnSpc>
              <a:spcBef>
                <a:spcPts val="0"/>
              </a:spcBef>
              <a:spcAft>
                <a:spcPts val="0"/>
              </a:spcAft>
              <a:buClr>
                <a:schemeClr val="lt1"/>
              </a:buClr>
              <a:buSzPts val="5000"/>
              <a:buFont typeface="Viaoda Libre"/>
              <a:buNone/>
              <a:defRPr sz="6667">
                <a:solidFill>
                  <a:schemeClr val="lt1"/>
                </a:solidFill>
                <a:latin typeface="Viaoda Libre"/>
                <a:ea typeface="Viaoda Libre"/>
                <a:cs typeface="Viaoda Libre"/>
                <a:sym typeface="Viaoda Libre"/>
              </a:defRPr>
            </a:lvl8pPr>
            <a:lvl9pPr lvl="8" algn="ctr" rtl="0">
              <a:lnSpc>
                <a:spcPct val="100000"/>
              </a:lnSpc>
              <a:spcBef>
                <a:spcPts val="0"/>
              </a:spcBef>
              <a:spcAft>
                <a:spcPts val="0"/>
              </a:spcAft>
              <a:buClr>
                <a:schemeClr val="lt1"/>
              </a:buClr>
              <a:buSzPts val="5000"/>
              <a:buFont typeface="Viaoda Libre"/>
              <a:buNone/>
              <a:defRPr sz="6667">
                <a:solidFill>
                  <a:schemeClr val="lt1"/>
                </a:solidFill>
                <a:latin typeface="Viaoda Libre"/>
                <a:ea typeface="Viaoda Libre"/>
                <a:cs typeface="Viaoda Libre"/>
                <a:sym typeface="Viaoda Libre"/>
              </a:defRPr>
            </a:lvl9pPr>
          </a:lstStyle>
          <a:p>
            <a:r>
              <a:t>xx%</a:t>
            </a:r>
          </a:p>
        </p:txBody>
      </p:sp>
      <p:sp>
        <p:nvSpPr>
          <p:cNvPr id="117" name="Google Shape;117;p13"/>
          <p:cNvSpPr txBox="1">
            <a:spLocks noGrp="1"/>
          </p:cNvSpPr>
          <p:nvPr>
            <p:ph type="ctrTitle" idx="7"/>
          </p:nvPr>
        </p:nvSpPr>
        <p:spPr>
          <a:xfrm>
            <a:off x="7958261" y="4370300"/>
            <a:ext cx="2511600" cy="571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solidFill>
                  <a:schemeClr val="lt1"/>
                </a:solidFill>
              </a:defRPr>
            </a:lvl1pPr>
            <a:lvl2pPr lvl="1"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2pPr>
            <a:lvl3pPr lvl="2"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3pPr>
            <a:lvl4pPr lvl="3"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4pPr>
            <a:lvl5pPr lvl="4"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5pPr>
            <a:lvl6pPr lvl="5"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6pPr>
            <a:lvl7pPr lvl="6"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7pPr>
            <a:lvl8pPr lvl="7"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8pPr>
            <a:lvl9pPr lvl="8"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9pPr>
          </a:lstStyle>
          <a:p>
            <a:r>
              <a:rPr lang="en-US" smtClean="0"/>
              <a:t>Click to edit Master title style</a:t>
            </a:r>
            <a:endParaRPr/>
          </a:p>
        </p:txBody>
      </p:sp>
      <p:sp>
        <p:nvSpPr>
          <p:cNvPr id="118" name="Google Shape;118;p13"/>
          <p:cNvSpPr txBox="1">
            <a:spLocks noGrp="1"/>
          </p:cNvSpPr>
          <p:nvPr>
            <p:ph type="subTitle" idx="8"/>
          </p:nvPr>
        </p:nvSpPr>
        <p:spPr>
          <a:xfrm>
            <a:off x="7958261" y="5183100"/>
            <a:ext cx="2804000" cy="72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1867">
                <a:solidFill>
                  <a:schemeClr val="lt1"/>
                </a:solidFill>
                <a:latin typeface="Roboto"/>
                <a:ea typeface="Roboto"/>
                <a:cs typeface="Roboto"/>
                <a:sym typeface="Roboto"/>
              </a:defRPr>
            </a:lvl1pPr>
            <a:lvl2pPr lvl="1" rtl="0">
              <a:lnSpc>
                <a:spcPct val="100000"/>
              </a:lnSpc>
              <a:spcBef>
                <a:spcPts val="0"/>
              </a:spcBef>
              <a:spcAft>
                <a:spcPts val="0"/>
              </a:spcAft>
              <a:buSzPts val="1400"/>
              <a:buFont typeface="Roboto"/>
              <a:buNone/>
              <a:defRPr>
                <a:latin typeface="Roboto"/>
                <a:ea typeface="Roboto"/>
                <a:cs typeface="Roboto"/>
                <a:sym typeface="Roboto"/>
              </a:defRPr>
            </a:lvl2pPr>
            <a:lvl3pPr lvl="2" rtl="0">
              <a:lnSpc>
                <a:spcPct val="100000"/>
              </a:lnSpc>
              <a:spcBef>
                <a:spcPts val="0"/>
              </a:spcBef>
              <a:spcAft>
                <a:spcPts val="0"/>
              </a:spcAft>
              <a:buSzPts val="1400"/>
              <a:buFont typeface="Roboto"/>
              <a:buNone/>
              <a:defRPr>
                <a:latin typeface="Roboto"/>
                <a:ea typeface="Roboto"/>
                <a:cs typeface="Roboto"/>
                <a:sym typeface="Roboto"/>
              </a:defRPr>
            </a:lvl3pPr>
            <a:lvl4pPr lvl="3" rtl="0">
              <a:lnSpc>
                <a:spcPct val="100000"/>
              </a:lnSpc>
              <a:spcBef>
                <a:spcPts val="0"/>
              </a:spcBef>
              <a:spcAft>
                <a:spcPts val="0"/>
              </a:spcAft>
              <a:buSzPts val="1400"/>
              <a:buFont typeface="Roboto"/>
              <a:buNone/>
              <a:defRPr>
                <a:latin typeface="Roboto"/>
                <a:ea typeface="Roboto"/>
                <a:cs typeface="Roboto"/>
                <a:sym typeface="Roboto"/>
              </a:defRPr>
            </a:lvl4pPr>
            <a:lvl5pPr lvl="4" rtl="0">
              <a:lnSpc>
                <a:spcPct val="100000"/>
              </a:lnSpc>
              <a:spcBef>
                <a:spcPts val="0"/>
              </a:spcBef>
              <a:spcAft>
                <a:spcPts val="0"/>
              </a:spcAft>
              <a:buSzPts val="1400"/>
              <a:buFont typeface="Roboto"/>
              <a:buNone/>
              <a:defRPr>
                <a:latin typeface="Roboto"/>
                <a:ea typeface="Roboto"/>
                <a:cs typeface="Roboto"/>
                <a:sym typeface="Roboto"/>
              </a:defRPr>
            </a:lvl5pPr>
            <a:lvl6pPr lvl="5" rtl="0">
              <a:lnSpc>
                <a:spcPct val="100000"/>
              </a:lnSpc>
              <a:spcBef>
                <a:spcPts val="0"/>
              </a:spcBef>
              <a:spcAft>
                <a:spcPts val="0"/>
              </a:spcAft>
              <a:buSzPts val="1400"/>
              <a:buFont typeface="Roboto"/>
              <a:buNone/>
              <a:defRPr>
                <a:latin typeface="Roboto"/>
                <a:ea typeface="Roboto"/>
                <a:cs typeface="Roboto"/>
                <a:sym typeface="Roboto"/>
              </a:defRPr>
            </a:lvl6pPr>
            <a:lvl7pPr lvl="6" rtl="0">
              <a:lnSpc>
                <a:spcPct val="100000"/>
              </a:lnSpc>
              <a:spcBef>
                <a:spcPts val="0"/>
              </a:spcBef>
              <a:spcAft>
                <a:spcPts val="0"/>
              </a:spcAft>
              <a:buSzPts val="1400"/>
              <a:buFont typeface="Roboto"/>
              <a:buNone/>
              <a:defRPr>
                <a:latin typeface="Roboto"/>
                <a:ea typeface="Roboto"/>
                <a:cs typeface="Roboto"/>
                <a:sym typeface="Roboto"/>
              </a:defRPr>
            </a:lvl7pPr>
            <a:lvl8pPr lvl="7" rtl="0">
              <a:lnSpc>
                <a:spcPct val="100000"/>
              </a:lnSpc>
              <a:spcBef>
                <a:spcPts val="0"/>
              </a:spcBef>
              <a:spcAft>
                <a:spcPts val="0"/>
              </a:spcAft>
              <a:buSzPts val="1400"/>
              <a:buFont typeface="Roboto"/>
              <a:buNone/>
              <a:defRPr>
                <a:latin typeface="Roboto"/>
                <a:ea typeface="Roboto"/>
                <a:cs typeface="Roboto"/>
                <a:sym typeface="Roboto"/>
              </a:defRPr>
            </a:lvl8pPr>
            <a:lvl9pPr lvl="8" rtl="0">
              <a:lnSpc>
                <a:spcPct val="100000"/>
              </a:lnSpc>
              <a:spcBef>
                <a:spcPts val="0"/>
              </a:spcBef>
              <a:spcAft>
                <a:spcPts val="0"/>
              </a:spcAft>
              <a:buSzPts val="1400"/>
              <a:buFont typeface="Roboto"/>
              <a:buNone/>
              <a:defRPr>
                <a:latin typeface="Roboto"/>
                <a:ea typeface="Roboto"/>
                <a:cs typeface="Roboto"/>
                <a:sym typeface="Roboto"/>
              </a:defRPr>
            </a:lvl9pPr>
          </a:lstStyle>
          <a:p>
            <a:r>
              <a:rPr lang="en-US" smtClean="0"/>
              <a:t>Click to edit Master subtitle style</a:t>
            </a:r>
            <a:endParaRPr/>
          </a:p>
        </p:txBody>
      </p:sp>
      <p:sp>
        <p:nvSpPr>
          <p:cNvPr id="119" name="Google Shape;119;p13"/>
          <p:cNvSpPr txBox="1">
            <a:spLocks noGrp="1"/>
          </p:cNvSpPr>
          <p:nvPr>
            <p:ph type="title" idx="9" hasCustomPrompt="1"/>
          </p:nvPr>
        </p:nvSpPr>
        <p:spPr>
          <a:xfrm>
            <a:off x="6468600" y="4412932"/>
            <a:ext cx="1374800" cy="1329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6667">
                <a:solidFill>
                  <a:schemeClr val="lt1"/>
                </a:solidFill>
              </a:defRPr>
            </a:lvl1pPr>
            <a:lvl2pPr lvl="1" algn="ctr" rtl="0">
              <a:lnSpc>
                <a:spcPct val="100000"/>
              </a:lnSpc>
              <a:spcBef>
                <a:spcPts val="0"/>
              </a:spcBef>
              <a:spcAft>
                <a:spcPts val="0"/>
              </a:spcAft>
              <a:buClr>
                <a:schemeClr val="lt1"/>
              </a:buClr>
              <a:buSzPts val="5000"/>
              <a:buFont typeface="Viaoda Libre"/>
              <a:buNone/>
              <a:defRPr sz="6667">
                <a:solidFill>
                  <a:schemeClr val="lt1"/>
                </a:solidFill>
                <a:latin typeface="Viaoda Libre"/>
                <a:ea typeface="Viaoda Libre"/>
                <a:cs typeface="Viaoda Libre"/>
                <a:sym typeface="Viaoda Libre"/>
              </a:defRPr>
            </a:lvl2pPr>
            <a:lvl3pPr lvl="2" algn="ctr" rtl="0">
              <a:lnSpc>
                <a:spcPct val="100000"/>
              </a:lnSpc>
              <a:spcBef>
                <a:spcPts val="0"/>
              </a:spcBef>
              <a:spcAft>
                <a:spcPts val="0"/>
              </a:spcAft>
              <a:buClr>
                <a:schemeClr val="lt1"/>
              </a:buClr>
              <a:buSzPts val="5000"/>
              <a:buFont typeface="Viaoda Libre"/>
              <a:buNone/>
              <a:defRPr sz="6667">
                <a:solidFill>
                  <a:schemeClr val="lt1"/>
                </a:solidFill>
                <a:latin typeface="Viaoda Libre"/>
                <a:ea typeface="Viaoda Libre"/>
                <a:cs typeface="Viaoda Libre"/>
                <a:sym typeface="Viaoda Libre"/>
              </a:defRPr>
            </a:lvl3pPr>
            <a:lvl4pPr lvl="3" algn="ctr" rtl="0">
              <a:lnSpc>
                <a:spcPct val="100000"/>
              </a:lnSpc>
              <a:spcBef>
                <a:spcPts val="0"/>
              </a:spcBef>
              <a:spcAft>
                <a:spcPts val="0"/>
              </a:spcAft>
              <a:buClr>
                <a:schemeClr val="lt1"/>
              </a:buClr>
              <a:buSzPts val="5000"/>
              <a:buFont typeface="Viaoda Libre"/>
              <a:buNone/>
              <a:defRPr sz="6667">
                <a:solidFill>
                  <a:schemeClr val="lt1"/>
                </a:solidFill>
                <a:latin typeface="Viaoda Libre"/>
                <a:ea typeface="Viaoda Libre"/>
                <a:cs typeface="Viaoda Libre"/>
                <a:sym typeface="Viaoda Libre"/>
              </a:defRPr>
            </a:lvl4pPr>
            <a:lvl5pPr lvl="4" algn="ctr" rtl="0">
              <a:lnSpc>
                <a:spcPct val="100000"/>
              </a:lnSpc>
              <a:spcBef>
                <a:spcPts val="0"/>
              </a:spcBef>
              <a:spcAft>
                <a:spcPts val="0"/>
              </a:spcAft>
              <a:buClr>
                <a:schemeClr val="lt1"/>
              </a:buClr>
              <a:buSzPts val="5000"/>
              <a:buFont typeface="Viaoda Libre"/>
              <a:buNone/>
              <a:defRPr sz="6667">
                <a:solidFill>
                  <a:schemeClr val="lt1"/>
                </a:solidFill>
                <a:latin typeface="Viaoda Libre"/>
                <a:ea typeface="Viaoda Libre"/>
                <a:cs typeface="Viaoda Libre"/>
                <a:sym typeface="Viaoda Libre"/>
              </a:defRPr>
            </a:lvl5pPr>
            <a:lvl6pPr lvl="5" algn="ctr" rtl="0">
              <a:lnSpc>
                <a:spcPct val="100000"/>
              </a:lnSpc>
              <a:spcBef>
                <a:spcPts val="0"/>
              </a:spcBef>
              <a:spcAft>
                <a:spcPts val="0"/>
              </a:spcAft>
              <a:buClr>
                <a:schemeClr val="lt1"/>
              </a:buClr>
              <a:buSzPts val="5000"/>
              <a:buFont typeface="Viaoda Libre"/>
              <a:buNone/>
              <a:defRPr sz="6667">
                <a:solidFill>
                  <a:schemeClr val="lt1"/>
                </a:solidFill>
                <a:latin typeface="Viaoda Libre"/>
                <a:ea typeface="Viaoda Libre"/>
                <a:cs typeface="Viaoda Libre"/>
                <a:sym typeface="Viaoda Libre"/>
              </a:defRPr>
            </a:lvl6pPr>
            <a:lvl7pPr lvl="6" algn="ctr" rtl="0">
              <a:lnSpc>
                <a:spcPct val="100000"/>
              </a:lnSpc>
              <a:spcBef>
                <a:spcPts val="0"/>
              </a:spcBef>
              <a:spcAft>
                <a:spcPts val="0"/>
              </a:spcAft>
              <a:buClr>
                <a:schemeClr val="lt1"/>
              </a:buClr>
              <a:buSzPts val="5000"/>
              <a:buFont typeface="Viaoda Libre"/>
              <a:buNone/>
              <a:defRPr sz="6667">
                <a:solidFill>
                  <a:schemeClr val="lt1"/>
                </a:solidFill>
                <a:latin typeface="Viaoda Libre"/>
                <a:ea typeface="Viaoda Libre"/>
                <a:cs typeface="Viaoda Libre"/>
                <a:sym typeface="Viaoda Libre"/>
              </a:defRPr>
            </a:lvl7pPr>
            <a:lvl8pPr lvl="7" algn="ctr" rtl="0">
              <a:lnSpc>
                <a:spcPct val="100000"/>
              </a:lnSpc>
              <a:spcBef>
                <a:spcPts val="0"/>
              </a:spcBef>
              <a:spcAft>
                <a:spcPts val="0"/>
              </a:spcAft>
              <a:buClr>
                <a:schemeClr val="lt1"/>
              </a:buClr>
              <a:buSzPts val="5000"/>
              <a:buFont typeface="Viaoda Libre"/>
              <a:buNone/>
              <a:defRPr sz="6667">
                <a:solidFill>
                  <a:schemeClr val="lt1"/>
                </a:solidFill>
                <a:latin typeface="Viaoda Libre"/>
                <a:ea typeface="Viaoda Libre"/>
                <a:cs typeface="Viaoda Libre"/>
                <a:sym typeface="Viaoda Libre"/>
              </a:defRPr>
            </a:lvl8pPr>
            <a:lvl9pPr lvl="8" algn="ctr" rtl="0">
              <a:lnSpc>
                <a:spcPct val="100000"/>
              </a:lnSpc>
              <a:spcBef>
                <a:spcPts val="0"/>
              </a:spcBef>
              <a:spcAft>
                <a:spcPts val="0"/>
              </a:spcAft>
              <a:buClr>
                <a:schemeClr val="lt1"/>
              </a:buClr>
              <a:buSzPts val="5000"/>
              <a:buFont typeface="Viaoda Libre"/>
              <a:buNone/>
              <a:defRPr sz="6667">
                <a:solidFill>
                  <a:schemeClr val="lt1"/>
                </a:solidFill>
                <a:latin typeface="Viaoda Libre"/>
                <a:ea typeface="Viaoda Libre"/>
                <a:cs typeface="Viaoda Libre"/>
                <a:sym typeface="Viaoda Libre"/>
              </a:defRPr>
            </a:lvl9pPr>
          </a:lstStyle>
          <a:p>
            <a:r>
              <a:t>xx%</a:t>
            </a:r>
          </a:p>
        </p:txBody>
      </p:sp>
      <p:sp>
        <p:nvSpPr>
          <p:cNvPr id="120" name="Google Shape;120;p13"/>
          <p:cNvSpPr txBox="1">
            <a:spLocks noGrp="1"/>
          </p:cNvSpPr>
          <p:nvPr>
            <p:ph type="ctrTitle" idx="13"/>
          </p:nvPr>
        </p:nvSpPr>
        <p:spPr>
          <a:xfrm>
            <a:off x="2932320" y="2135100"/>
            <a:ext cx="2511600" cy="571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solidFill>
                  <a:schemeClr val="lt1"/>
                </a:solidFill>
              </a:defRPr>
            </a:lvl1pPr>
            <a:lvl2pPr lvl="1"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2pPr>
            <a:lvl3pPr lvl="2"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3pPr>
            <a:lvl4pPr lvl="3"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4pPr>
            <a:lvl5pPr lvl="4"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5pPr>
            <a:lvl6pPr lvl="5"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6pPr>
            <a:lvl7pPr lvl="6"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7pPr>
            <a:lvl8pPr lvl="7"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8pPr>
            <a:lvl9pPr lvl="8"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9pPr>
          </a:lstStyle>
          <a:p>
            <a:r>
              <a:rPr lang="en-US" smtClean="0"/>
              <a:t>Click to edit Master title style</a:t>
            </a:r>
            <a:endParaRPr/>
          </a:p>
        </p:txBody>
      </p:sp>
      <p:sp>
        <p:nvSpPr>
          <p:cNvPr id="121" name="Google Shape;121;p13"/>
          <p:cNvSpPr txBox="1">
            <a:spLocks noGrp="1"/>
          </p:cNvSpPr>
          <p:nvPr>
            <p:ph type="ctrTitle" idx="14"/>
          </p:nvPr>
        </p:nvSpPr>
        <p:spPr>
          <a:xfrm>
            <a:off x="7958261" y="2135100"/>
            <a:ext cx="2511600" cy="571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solidFill>
                  <a:schemeClr val="lt1"/>
                </a:solidFill>
              </a:defRPr>
            </a:lvl1pPr>
            <a:lvl2pPr lvl="1"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2pPr>
            <a:lvl3pPr lvl="2"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3pPr>
            <a:lvl4pPr lvl="3"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4pPr>
            <a:lvl5pPr lvl="4"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5pPr>
            <a:lvl6pPr lvl="5"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6pPr>
            <a:lvl7pPr lvl="6"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7pPr>
            <a:lvl8pPr lvl="7"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8pPr>
            <a:lvl9pPr lvl="8"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9pPr>
          </a:lstStyle>
          <a:p>
            <a:r>
              <a:rPr lang="en-US" smtClean="0"/>
              <a:t>Click to edit Master title style</a:t>
            </a:r>
            <a:endParaRPr/>
          </a:p>
        </p:txBody>
      </p:sp>
      <p:sp>
        <p:nvSpPr>
          <p:cNvPr id="122" name="Google Shape;122;p13"/>
          <p:cNvSpPr txBox="1">
            <a:spLocks noGrp="1"/>
          </p:cNvSpPr>
          <p:nvPr>
            <p:ph type="title" idx="15"/>
          </p:nvPr>
        </p:nvSpPr>
        <p:spPr>
          <a:xfrm>
            <a:off x="960000" y="508000"/>
            <a:ext cx="10281600" cy="64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3600"/>
              <a:buNone/>
              <a:defRPr>
                <a:solidFill>
                  <a:schemeClr val="lt1"/>
                </a:solidFill>
              </a:defRPr>
            </a:lvl1pPr>
            <a:lvl2pPr lvl="1" algn="ctr" rtl="0">
              <a:lnSpc>
                <a:spcPct val="100000"/>
              </a:lnSpc>
              <a:spcBef>
                <a:spcPts val="0"/>
              </a:spcBef>
              <a:spcAft>
                <a:spcPts val="0"/>
              </a:spcAft>
              <a:buClr>
                <a:schemeClr val="lt1"/>
              </a:buClr>
              <a:buSzPts val="3000"/>
              <a:buNone/>
              <a:defRPr>
                <a:solidFill>
                  <a:schemeClr val="lt1"/>
                </a:solidFill>
              </a:defRPr>
            </a:lvl2pPr>
            <a:lvl3pPr lvl="2" algn="ctr" rtl="0">
              <a:lnSpc>
                <a:spcPct val="100000"/>
              </a:lnSpc>
              <a:spcBef>
                <a:spcPts val="0"/>
              </a:spcBef>
              <a:spcAft>
                <a:spcPts val="0"/>
              </a:spcAft>
              <a:buClr>
                <a:schemeClr val="lt1"/>
              </a:buClr>
              <a:buSzPts val="3000"/>
              <a:buNone/>
              <a:defRPr>
                <a:solidFill>
                  <a:schemeClr val="lt1"/>
                </a:solidFill>
              </a:defRPr>
            </a:lvl3pPr>
            <a:lvl4pPr lvl="3" algn="ctr" rtl="0">
              <a:lnSpc>
                <a:spcPct val="100000"/>
              </a:lnSpc>
              <a:spcBef>
                <a:spcPts val="0"/>
              </a:spcBef>
              <a:spcAft>
                <a:spcPts val="0"/>
              </a:spcAft>
              <a:buClr>
                <a:schemeClr val="lt1"/>
              </a:buClr>
              <a:buSzPts val="3000"/>
              <a:buNone/>
              <a:defRPr>
                <a:solidFill>
                  <a:schemeClr val="lt1"/>
                </a:solidFill>
              </a:defRPr>
            </a:lvl4pPr>
            <a:lvl5pPr lvl="4" algn="ctr" rtl="0">
              <a:lnSpc>
                <a:spcPct val="100000"/>
              </a:lnSpc>
              <a:spcBef>
                <a:spcPts val="0"/>
              </a:spcBef>
              <a:spcAft>
                <a:spcPts val="0"/>
              </a:spcAft>
              <a:buClr>
                <a:schemeClr val="lt1"/>
              </a:buClr>
              <a:buSzPts val="3000"/>
              <a:buNone/>
              <a:defRPr>
                <a:solidFill>
                  <a:schemeClr val="lt1"/>
                </a:solidFill>
              </a:defRPr>
            </a:lvl5pPr>
            <a:lvl6pPr lvl="5" algn="ctr" rtl="0">
              <a:lnSpc>
                <a:spcPct val="100000"/>
              </a:lnSpc>
              <a:spcBef>
                <a:spcPts val="0"/>
              </a:spcBef>
              <a:spcAft>
                <a:spcPts val="0"/>
              </a:spcAft>
              <a:buClr>
                <a:schemeClr val="lt1"/>
              </a:buClr>
              <a:buSzPts val="3000"/>
              <a:buNone/>
              <a:defRPr>
                <a:solidFill>
                  <a:schemeClr val="lt1"/>
                </a:solidFill>
              </a:defRPr>
            </a:lvl6pPr>
            <a:lvl7pPr lvl="6" algn="ctr" rtl="0">
              <a:lnSpc>
                <a:spcPct val="100000"/>
              </a:lnSpc>
              <a:spcBef>
                <a:spcPts val="0"/>
              </a:spcBef>
              <a:spcAft>
                <a:spcPts val="0"/>
              </a:spcAft>
              <a:buClr>
                <a:schemeClr val="lt1"/>
              </a:buClr>
              <a:buSzPts val="3000"/>
              <a:buNone/>
              <a:defRPr>
                <a:solidFill>
                  <a:schemeClr val="lt1"/>
                </a:solidFill>
              </a:defRPr>
            </a:lvl7pPr>
            <a:lvl8pPr lvl="7" algn="ctr" rtl="0">
              <a:lnSpc>
                <a:spcPct val="100000"/>
              </a:lnSpc>
              <a:spcBef>
                <a:spcPts val="0"/>
              </a:spcBef>
              <a:spcAft>
                <a:spcPts val="0"/>
              </a:spcAft>
              <a:buClr>
                <a:schemeClr val="lt1"/>
              </a:buClr>
              <a:buSzPts val="3000"/>
              <a:buNone/>
              <a:defRPr>
                <a:solidFill>
                  <a:schemeClr val="lt1"/>
                </a:solidFill>
              </a:defRPr>
            </a:lvl8pPr>
            <a:lvl9pPr lvl="8" algn="ctr" rtl="0">
              <a:lnSpc>
                <a:spcPct val="100000"/>
              </a:lnSpc>
              <a:spcBef>
                <a:spcPts val="0"/>
              </a:spcBef>
              <a:spcAft>
                <a:spcPts val="0"/>
              </a:spcAft>
              <a:buClr>
                <a:schemeClr val="lt1"/>
              </a:buClr>
              <a:buSzPts val="3000"/>
              <a:buNone/>
              <a:defRPr>
                <a:solidFill>
                  <a:schemeClr val="lt1"/>
                </a:solidFill>
              </a:defRPr>
            </a:lvl9pPr>
          </a:lstStyle>
          <a:p>
            <a:r>
              <a:rPr lang="en-US" smtClean="0"/>
              <a:t>Click to edit Master title style</a:t>
            </a:r>
            <a:endParaRPr/>
          </a:p>
        </p:txBody>
      </p:sp>
      <p:sp>
        <p:nvSpPr>
          <p:cNvPr id="123" name="Google Shape;123;p13"/>
          <p:cNvSpPr/>
          <p:nvPr/>
        </p:nvSpPr>
        <p:spPr>
          <a:xfrm>
            <a:off x="1439333" y="2142283"/>
            <a:ext cx="1374800" cy="1400800"/>
          </a:xfrm>
          <a:prstGeom prst="arc">
            <a:avLst>
              <a:gd name="adj1" fmla="val 16200000"/>
              <a:gd name="adj2" fmla="val 13941801"/>
            </a:avLst>
          </a:prstGeom>
          <a:noFill/>
          <a:ln w="9525" cap="flat" cmpd="sng">
            <a:solidFill>
              <a:schemeClr val="lt1"/>
            </a:solidFill>
            <a:prstDash val="solid"/>
            <a:round/>
            <a:headEnd type="none" w="sm" len="sm"/>
            <a:tailEnd type="triangle" w="sm" len="sm"/>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endParaRPr sz="2400"/>
          </a:p>
        </p:txBody>
      </p:sp>
      <p:sp>
        <p:nvSpPr>
          <p:cNvPr id="124" name="Google Shape;124;p13"/>
          <p:cNvSpPr/>
          <p:nvPr/>
        </p:nvSpPr>
        <p:spPr>
          <a:xfrm>
            <a:off x="1439333" y="4398383"/>
            <a:ext cx="1374800" cy="1400800"/>
          </a:xfrm>
          <a:prstGeom prst="arc">
            <a:avLst>
              <a:gd name="adj1" fmla="val 16200000"/>
              <a:gd name="adj2" fmla="val 13941801"/>
            </a:avLst>
          </a:prstGeom>
          <a:noFill/>
          <a:ln w="9525" cap="flat" cmpd="sng">
            <a:solidFill>
              <a:schemeClr val="lt1"/>
            </a:solidFill>
            <a:prstDash val="solid"/>
            <a:round/>
            <a:headEnd type="none" w="sm" len="sm"/>
            <a:tailEnd type="triangle" w="sm" len="sm"/>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endParaRPr sz="2400"/>
          </a:p>
        </p:txBody>
      </p:sp>
      <p:sp>
        <p:nvSpPr>
          <p:cNvPr id="125" name="Google Shape;125;p13"/>
          <p:cNvSpPr/>
          <p:nvPr/>
        </p:nvSpPr>
        <p:spPr>
          <a:xfrm>
            <a:off x="6468600" y="2142283"/>
            <a:ext cx="1374800" cy="1400800"/>
          </a:xfrm>
          <a:prstGeom prst="arc">
            <a:avLst>
              <a:gd name="adj1" fmla="val 16200000"/>
              <a:gd name="adj2" fmla="val 13941801"/>
            </a:avLst>
          </a:prstGeom>
          <a:noFill/>
          <a:ln w="9525" cap="flat" cmpd="sng">
            <a:solidFill>
              <a:schemeClr val="lt1"/>
            </a:solidFill>
            <a:prstDash val="solid"/>
            <a:round/>
            <a:headEnd type="none" w="sm" len="sm"/>
            <a:tailEnd type="triangle" w="sm" len="sm"/>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endParaRPr sz="2400"/>
          </a:p>
        </p:txBody>
      </p:sp>
      <p:sp>
        <p:nvSpPr>
          <p:cNvPr id="126" name="Google Shape;126;p13"/>
          <p:cNvSpPr/>
          <p:nvPr/>
        </p:nvSpPr>
        <p:spPr>
          <a:xfrm>
            <a:off x="6468600" y="4398383"/>
            <a:ext cx="1374800" cy="1400800"/>
          </a:xfrm>
          <a:prstGeom prst="arc">
            <a:avLst>
              <a:gd name="adj1" fmla="val 16200000"/>
              <a:gd name="adj2" fmla="val 13941801"/>
            </a:avLst>
          </a:prstGeom>
          <a:noFill/>
          <a:ln w="9525" cap="flat" cmpd="sng">
            <a:solidFill>
              <a:schemeClr val="lt1"/>
            </a:solidFill>
            <a:prstDash val="solid"/>
            <a:round/>
            <a:headEnd type="none" w="sm" len="sm"/>
            <a:tailEnd type="triangle" w="sm" len="sm"/>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endParaRPr sz="2400"/>
          </a:p>
        </p:txBody>
      </p:sp>
    </p:spTree>
    <p:extLst>
      <p:ext uri="{BB962C8B-B14F-4D97-AF65-F5344CB8AC3E}">
        <p14:creationId xmlns:p14="http://schemas.microsoft.com/office/powerpoint/2010/main" val="19506201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14"/>
          <p:cNvSpPr/>
          <p:nvPr/>
        </p:nvSpPr>
        <p:spPr>
          <a:xfrm>
            <a:off x="228600" y="227000"/>
            <a:ext cx="11734800" cy="64040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9" name="Google Shape;129;p14"/>
          <p:cNvSpPr txBox="1">
            <a:spLocks noGrp="1"/>
          </p:cNvSpPr>
          <p:nvPr>
            <p:ph type="title"/>
          </p:nvPr>
        </p:nvSpPr>
        <p:spPr>
          <a:xfrm>
            <a:off x="960133" y="2603200"/>
            <a:ext cx="2735200" cy="57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lt1"/>
                </a:solidFill>
              </a:defRPr>
            </a:lvl1pPr>
            <a:lvl2pPr lvl="1" algn="ctr" rtl="0">
              <a:spcBef>
                <a:spcPts val="0"/>
              </a:spcBef>
              <a:spcAft>
                <a:spcPts val="0"/>
              </a:spcAft>
              <a:buClr>
                <a:schemeClr val="lt1"/>
              </a:buClr>
              <a:buSzPts val="2500"/>
              <a:buNone/>
              <a:defRPr sz="3333">
                <a:solidFill>
                  <a:schemeClr val="lt1"/>
                </a:solidFill>
              </a:defRPr>
            </a:lvl2pPr>
            <a:lvl3pPr lvl="2" algn="ctr" rtl="0">
              <a:spcBef>
                <a:spcPts val="0"/>
              </a:spcBef>
              <a:spcAft>
                <a:spcPts val="0"/>
              </a:spcAft>
              <a:buClr>
                <a:schemeClr val="lt1"/>
              </a:buClr>
              <a:buSzPts val="2500"/>
              <a:buNone/>
              <a:defRPr sz="3333">
                <a:solidFill>
                  <a:schemeClr val="lt1"/>
                </a:solidFill>
              </a:defRPr>
            </a:lvl3pPr>
            <a:lvl4pPr lvl="3" algn="ctr" rtl="0">
              <a:spcBef>
                <a:spcPts val="0"/>
              </a:spcBef>
              <a:spcAft>
                <a:spcPts val="0"/>
              </a:spcAft>
              <a:buClr>
                <a:schemeClr val="lt1"/>
              </a:buClr>
              <a:buSzPts val="2500"/>
              <a:buNone/>
              <a:defRPr sz="3333">
                <a:solidFill>
                  <a:schemeClr val="lt1"/>
                </a:solidFill>
              </a:defRPr>
            </a:lvl4pPr>
            <a:lvl5pPr lvl="4" algn="ctr" rtl="0">
              <a:spcBef>
                <a:spcPts val="0"/>
              </a:spcBef>
              <a:spcAft>
                <a:spcPts val="0"/>
              </a:spcAft>
              <a:buClr>
                <a:schemeClr val="lt1"/>
              </a:buClr>
              <a:buSzPts val="2500"/>
              <a:buNone/>
              <a:defRPr sz="3333">
                <a:solidFill>
                  <a:schemeClr val="lt1"/>
                </a:solidFill>
              </a:defRPr>
            </a:lvl5pPr>
            <a:lvl6pPr lvl="5" algn="ctr" rtl="0">
              <a:spcBef>
                <a:spcPts val="0"/>
              </a:spcBef>
              <a:spcAft>
                <a:spcPts val="0"/>
              </a:spcAft>
              <a:buClr>
                <a:schemeClr val="lt1"/>
              </a:buClr>
              <a:buSzPts val="2500"/>
              <a:buNone/>
              <a:defRPr sz="3333">
                <a:solidFill>
                  <a:schemeClr val="lt1"/>
                </a:solidFill>
              </a:defRPr>
            </a:lvl6pPr>
            <a:lvl7pPr lvl="6" algn="ctr" rtl="0">
              <a:spcBef>
                <a:spcPts val="0"/>
              </a:spcBef>
              <a:spcAft>
                <a:spcPts val="0"/>
              </a:spcAft>
              <a:buClr>
                <a:schemeClr val="lt1"/>
              </a:buClr>
              <a:buSzPts val="2500"/>
              <a:buNone/>
              <a:defRPr sz="3333">
                <a:solidFill>
                  <a:schemeClr val="lt1"/>
                </a:solidFill>
              </a:defRPr>
            </a:lvl7pPr>
            <a:lvl8pPr lvl="7" algn="ctr" rtl="0">
              <a:spcBef>
                <a:spcPts val="0"/>
              </a:spcBef>
              <a:spcAft>
                <a:spcPts val="0"/>
              </a:spcAft>
              <a:buClr>
                <a:schemeClr val="lt1"/>
              </a:buClr>
              <a:buSzPts val="2500"/>
              <a:buNone/>
              <a:defRPr sz="3333">
                <a:solidFill>
                  <a:schemeClr val="lt1"/>
                </a:solidFill>
              </a:defRPr>
            </a:lvl8pPr>
            <a:lvl9pPr lvl="8" algn="ctr" rtl="0">
              <a:spcBef>
                <a:spcPts val="0"/>
              </a:spcBef>
              <a:spcAft>
                <a:spcPts val="0"/>
              </a:spcAft>
              <a:buClr>
                <a:schemeClr val="lt1"/>
              </a:buClr>
              <a:buSzPts val="2500"/>
              <a:buNone/>
              <a:defRPr sz="3333">
                <a:solidFill>
                  <a:schemeClr val="lt1"/>
                </a:solidFill>
              </a:defRPr>
            </a:lvl9pPr>
          </a:lstStyle>
          <a:p>
            <a:r>
              <a:rPr lang="en-US" smtClean="0"/>
              <a:t>Click to edit Master title style</a:t>
            </a:r>
            <a:endParaRPr/>
          </a:p>
        </p:txBody>
      </p:sp>
      <p:sp>
        <p:nvSpPr>
          <p:cNvPr id="130" name="Google Shape;130;p14"/>
          <p:cNvSpPr txBox="1">
            <a:spLocks noGrp="1"/>
          </p:cNvSpPr>
          <p:nvPr>
            <p:ph type="subTitle" idx="1"/>
          </p:nvPr>
        </p:nvSpPr>
        <p:spPr>
          <a:xfrm>
            <a:off x="960133" y="3083200"/>
            <a:ext cx="27352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a:buNone/>
              <a:defRPr sz="1867">
                <a:solidFill>
                  <a:schemeClr val="lt1"/>
                </a:solidFill>
                <a:latin typeface="Roboto"/>
                <a:ea typeface="Roboto"/>
                <a:cs typeface="Roboto"/>
                <a:sym typeface="Roboto"/>
              </a:defRPr>
            </a:lvl1pPr>
            <a:lvl2pPr lvl="1" algn="ctr" rtl="0">
              <a:lnSpc>
                <a:spcPct val="100000"/>
              </a:lnSpc>
              <a:spcBef>
                <a:spcPts val="0"/>
              </a:spcBef>
              <a:spcAft>
                <a:spcPts val="0"/>
              </a:spcAft>
              <a:buSzPts val="1400"/>
              <a:buFont typeface="Roboto"/>
              <a:buNone/>
              <a:defRPr>
                <a:latin typeface="Roboto"/>
                <a:ea typeface="Roboto"/>
                <a:cs typeface="Roboto"/>
                <a:sym typeface="Roboto"/>
              </a:defRPr>
            </a:lvl2pPr>
            <a:lvl3pPr lvl="2" algn="ctr" rtl="0">
              <a:lnSpc>
                <a:spcPct val="100000"/>
              </a:lnSpc>
              <a:spcBef>
                <a:spcPts val="0"/>
              </a:spcBef>
              <a:spcAft>
                <a:spcPts val="0"/>
              </a:spcAft>
              <a:buSzPts val="1400"/>
              <a:buFont typeface="Roboto"/>
              <a:buNone/>
              <a:defRPr>
                <a:latin typeface="Roboto"/>
                <a:ea typeface="Roboto"/>
                <a:cs typeface="Roboto"/>
                <a:sym typeface="Roboto"/>
              </a:defRPr>
            </a:lvl3pPr>
            <a:lvl4pPr lvl="3" algn="ctr" rtl="0">
              <a:lnSpc>
                <a:spcPct val="100000"/>
              </a:lnSpc>
              <a:spcBef>
                <a:spcPts val="0"/>
              </a:spcBef>
              <a:spcAft>
                <a:spcPts val="0"/>
              </a:spcAft>
              <a:buSzPts val="1400"/>
              <a:buFont typeface="Roboto"/>
              <a:buNone/>
              <a:defRPr>
                <a:latin typeface="Roboto"/>
                <a:ea typeface="Roboto"/>
                <a:cs typeface="Roboto"/>
                <a:sym typeface="Roboto"/>
              </a:defRPr>
            </a:lvl4pPr>
            <a:lvl5pPr lvl="4" algn="ctr" rtl="0">
              <a:lnSpc>
                <a:spcPct val="100000"/>
              </a:lnSpc>
              <a:spcBef>
                <a:spcPts val="0"/>
              </a:spcBef>
              <a:spcAft>
                <a:spcPts val="0"/>
              </a:spcAft>
              <a:buSzPts val="1400"/>
              <a:buFont typeface="Roboto"/>
              <a:buNone/>
              <a:defRPr>
                <a:latin typeface="Roboto"/>
                <a:ea typeface="Roboto"/>
                <a:cs typeface="Roboto"/>
                <a:sym typeface="Roboto"/>
              </a:defRPr>
            </a:lvl5pPr>
            <a:lvl6pPr lvl="5" algn="ctr" rtl="0">
              <a:lnSpc>
                <a:spcPct val="100000"/>
              </a:lnSpc>
              <a:spcBef>
                <a:spcPts val="0"/>
              </a:spcBef>
              <a:spcAft>
                <a:spcPts val="0"/>
              </a:spcAft>
              <a:buSzPts val="1400"/>
              <a:buFont typeface="Roboto"/>
              <a:buNone/>
              <a:defRPr>
                <a:latin typeface="Roboto"/>
                <a:ea typeface="Roboto"/>
                <a:cs typeface="Roboto"/>
                <a:sym typeface="Roboto"/>
              </a:defRPr>
            </a:lvl6pPr>
            <a:lvl7pPr lvl="6" algn="ctr" rtl="0">
              <a:lnSpc>
                <a:spcPct val="100000"/>
              </a:lnSpc>
              <a:spcBef>
                <a:spcPts val="0"/>
              </a:spcBef>
              <a:spcAft>
                <a:spcPts val="0"/>
              </a:spcAft>
              <a:buSzPts val="1400"/>
              <a:buFont typeface="Roboto"/>
              <a:buNone/>
              <a:defRPr>
                <a:latin typeface="Roboto"/>
                <a:ea typeface="Roboto"/>
                <a:cs typeface="Roboto"/>
                <a:sym typeface="Roboto"/>
              </a:defRPr>
            </a:lvl7pPr>
            <a:lvl8pPr lvl="7" algn="ctr" rtl="0">
              <a:lnSpc>
                <a:spcPct val="100000"/>
              </a:lnSpc>
              <a:spcBef>
                <a:spcPts val="0"/>
              </a:spcBef>
              <a:spcAft>
                <a:spcPts val="0"/>
              </a:spcAft>
              <a:buSzPts val="1400"/>
              <a:buFont typeface="Roboto"/>
              <a:buNone/>
              <a:defRPr>
                <a:latin typeface="Roboto"/>
                <a:ea typeface="Roboto"/>
                <a:cs typeface="Roboto"/>
                <a:sym typeface="Roboto"/>
              </a:defRPr>
            </a:lvl8pPr>
            <a:lvl9pPr lvl="8" algn="ctr" rtl="0">
              <a:lnSpc>
                <a:spcPct val="100000"/>
              </a:lnSpc>
              <a:spcBef>
                <a:spcPts val="0"/>
              </a:spcBef>
              <a:spcAft>
                <a:spcPts val="0"/>
              </a:spcAft>
              <a:buSzPts val="1400"/>
              <a:buFont typeface="Roboto"/>
              <a:buNone/>
              <a:defRPr>
                <a:latin typeface="Roboto"/>
                <a:ea typeface="Roboto"/>
                <a:cs typeface="Roboto"/>
                <a:sym typeface="Roboto"/>
              </a:defRPr>
            </a:lvl9pPr>
          </a:lstStyle>
          <a:p>
            <a:r>
              <a:rPr lang="en-US" smtClean="0"/>
              <a:t>Click to edit Master subtitle style</a:t>
            </a:r>
            <a:endParaRPr/>
          </a:p>
        </p:txBody>
      </p:sp>
      <p:sp>
        <p:nvSpPr>
          <p:cNvPr id="131" name="Google Shape;131;p14"/>
          <p:cNvSpPr txBox="1">
            <a:spLocks noGrp="1"/>
          </p:cNvSpPr>
          <p:nvPr>
            <p:ph type="title" idx="2"/>
          </p:nvPr>
        </p:nvSpPr>
        <p:spPr>
          <a:xfrm>
            <a:off x="4728509" y="2603200"/>
            <a:ext cx="2735200" cy="57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lt1"/>
                </a:solidFill>
              </a:defRPr>
            </a:lvl1pPr>
            <a:lvl2pPr lvl="1" algn="ctr" rtl="0">
              <a:spcBef>
                <a:spcPts val="0"/>
              </a:spcBef>
              <a:spcAft>
                <a:spcPts val="0"/>
              </a:spcAft>
              <a:buClr>
                <a:schemeClr val="lt1"/>
              </a:buClr>
              <a:buSzPts val="2500"/>
              <a:buNone/>
              <a:defRPr sz="3333">
                <a:solidFill>
                  <a:schemeClr val="lt1"/>
                </a:solidFill>
              </a:defRPr>
            </a:lvl2pPr>
            <a:lvl3pPr lvl="2" algn="ctr" rtl="0">
              <a:spcBef>
                <a:spcPts val="0"/>
              </a:spcBef>
              <a:spcAft>
                <a:spcPts val="0"/>
              </a:spcAft>
              <a:buClr>
                <a:schemeClr val="lt1"/>
              </a:buClr>
              <a:buSzPts val="2500"/>
              <a:buNone/>
              <a:defRPr sz="3333">
                <a:solidFill>
                  <a:schemeClr val="lt1"/>
                </a:solidFill>
              </a:defRPr>
            </a:lvl3pPr>
            <a:lvl4pPr lvl="3" algn="ctr" rtl="0">
              <a:spcBef>
                <a:spcPts val="0"/>
              </a:spcBef>
              <a:spcAft>
                <a:spcPts val="0"/>
              </a:spcAft>
              <a:buClr>
                <a:schemeClr val="lt1"/>
              </a:buClr>
              <a:buSzPts val="2500"/>
              <a:buNone/>
              <a:defRPr sz="3333">
                <a:solidFill>
                  <a:schemeClr val="lt1"/>
                </a:solidFill>
              </a:defRPr>
            </a:lvl4pPr>
            <a:lvl5pPr lvl="4" algn="ctr" rtl="0">
              <a:spcBef>
                <a:spcPts val="0"/>
              </a:spcBef>
              <a:spcAft>
                <a:spcPts val="0"/>
              </a:spcAft>
              <a:buClr>
                <a:schemeClr val="lt1"/>
              </a:buClr>
              <a:buSzPts val="2500"/>
              <a:buNone/>
              <a:defRPr sz="3333">
                <a:solidFill>
                  <a:schemeClr val="lt1"/>
                </a:solidFill>
              </a:defRPr>
            </a:lvl5pPr>
            <a:lvl6pPr lvl="5" algn="ctr" rtl="0">
              <a:spcBef>
                <a:spcPts val="0"/>
              </a:spcBef>
              <a:spcAft>
                <a:spcPts val="0"/>
              </a:spcAft>
              <a:buClr>
                <a:schemeClr val="lt1"/>
              </a:buClr>
              <a:buSzPts val="2500"/>
              <a:buNone/>
              <a:defRPr sz="3333">
                <a:solidFill>
                  <a:schemeClr val="lt1"/>
                </a:solidFill>
              </a:defRPr>
            </a:lvl6pPr>
            <a:lvl7pPr lvl="6" algn="ctr" rtl="0">
              <a:spcBef>
                <a:spcPts val="0"/>
              </a:spcBef>
              <a:spcAft>
                <a:spcPts val="0"/>
              </a:spcAft>
              <a:buClr>
                <a:schemeClr val="lt1"/>
              </a:buClr>
              <a:buSzPts val="2500"/>
              <a:buNone/>
              <a:defRPr sz="3333">
                <a:solidFill>
                  <a:schemeClr val="lt1"/>
                </a:solidFill>
              </a:defRPr>
            </a:lvl7pPr>
            <a:lvl8pPr lvl="7" algn="ctr" rtl="0">
              <a:spcBef>
                <a:spcPts val="0"/>
              </a:spcBef>
              <a:spcAft>
                <a:spcPts val="0"/>
              </a:spcAft>
              <a:buClr>
                <a:schemeClr val="lt1"/>
              </a:buClr>
              <a:buSzPts val="2500"/>
              <a:buNone/>
              <a:defRPr sz="3333">
                <a:solidFill>
                  <a:schemeClr val="lt1"/>
                </a:solidFill>
              </a:defRPr>
            </a:lvl8pPr>
            <a:lvl9pPr lvl="8" algn="ctr" rtl="0">
              <a:spcBef>
                <a:spcPts val="0"/>
              </a:spcBef>
              <a:spcAft>
                <a:spcPts val="0"/>
              </a:spcAft>
              <a:buClr>
                <a:schemeClr val="lt1"/>
              </a:buClr>
              <a:buSzPts val="2500"/>
              <a:buNone/>
              <a:defRPr sz="3333">
                <a:solidFill>
                  <a:schemeClr val="lt1"/>
                </a:solidFill>
              </a:defRPr>
            </a:lvl9pPr>
          </a:lstStyle>
          <a:p>
            <a:r>
              <a:rPr lang="en-US" smtClean="0"/>
              <a:t>Click to edit Master title style</a:t>
            </a:r>
            <a:endParaRPr/>
          </a:p>
        </p:txBody>
      </p:sp>
      <p:sp>
        <p:nvSpPr>
          <p:cNvPr id="132" name="Google Shape;132;p14"/>
          <p:cNvSpPr txBox="1">
            <a:spLocks noGrp="1"/>
          </p:cNvSpPr>
          <p:nvPr>
            <p:ph type="subTitle" idx="3"/>
          </p:nvPr>
        </p:nvSpPr>
        <p:spPr>
          <a:xfrm>
            <a:off x="4728509" y="3083200"/>
            <a:ext cx="27352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a:buNone/>
              <a:defRPr sz="1867">
                <a:solidFill>
                  <a:schemeClr val="lt1"/>
                </a:solidFill>
                <a:latin typeface="Roboto"/>
                <a:ea typeface="Roboto"/>
                <a:cs typeface="Roboto"/>
                <a:sym typeface="Roboto"/>
              </a:defRPr>
            </a:lvl1pPr>
            <a:lvl2pPr lvl="1" algn="ctr" rtl="0">
              <a:lnSpc>
                <a:spcPct val="100000"/>
              </a:lnSpc>
              <a:spcBef>
                <a:spcPts val="0"/>
              </a:spcBef>
              <a:spcAft>
                <a:spcPts val="0"/>
              </a:spcAft>
              <a:buSzPts val="1400"/>
              <a:buFont typeface="Roboto"/>
              <a:buNone/>
              <a:defRPr>
                <a:latin typeface="Roboto"/>
                <a:ea typeface="Roboto"/>
                <a:cs typeface="Roboto"/>
                <a:sym typeface="Roboto"/>
              </a:defRPr>
            </a:lvl2pPr>
            <a:lvl3pPr lvl="2" algn="ctr" rtl="0">
              <a:lnSpc>
                <a:spcPct val="100000"/>
              </a:lnSpc>
              <a:spcBef>
                <a:spcPts val="0"/>
              </a:spcBef>
              <a:spcAft>
                <a:spcPts val="0"/>
              </a:spcAft>
              <a:buSzPts val="1400"/>
              <a:buFont typeface="Roboto"/>
              <a:buNone/>
              <a:defRPr>
                <a:latin typeface="Roboto"/>
                <a:ea typeface="Roboto"/>
                <a:cs typeface="Roboto"/>
                <a:sym typeface="Roboto"/>
              </a:defRPr>
            </a:lvl3pPr>
            <a:lvl4pPr lvl="3" algn="ctr" rtl="0">
              <a:lnSpc>
                <a:spcPct val="100000"/>
              </a:lnSpc>
              <a:spcBef>
                <a:spcPts val="0"/>
              </a:spcBef>
              <a:spcAft>
                <a:spcPts val="0"/>
              </a:spcAft>
              <a:buSzPts val="1400"/>
              <a:buFont typeface="Roboto"/>
              <a:buNone/>
              <a:defRPr>
                <a:latin typeface="Roboto"/>
                <a:ea typeface="Roboto"/>
                <a:cs typeface="Roboto"/>
                <a:sym typeface="Roboto"/>
              </a:defRPr>
            </a:lvl4pPr>
            <a:lvl5pPr lvl="4" algn="ctr" rtl="0">
              <a:lnSpc>
                <a:spcPct val="100000"/>
              </a:lnSpc>
              <a:spcBef>
                <a:spcPts val="0"/>
              </a:spcBef>
              <a:spcAft>
                <a:spcPts val="0"/>
              </a:spcAft>
              <a:buSzPts val="1400"/>
              <a:buFont typeface="Roboto"/>
              <a:buNone/>
              <a:defRPr>
                <a:latin typeface="Roboto"/>
                <a:ea typeface="Roboto"/>
                <a:cs typeface="Roboto"/>
                <a:sym typeface="Roboto"/>
              </a:defRPr>
            </a:lvl5pPr>
            <a:lvl6pPr lvl="5" algn="ctr" rtl="0">
              <a:lnSpc>
                <a:spcPct val="100000"/>
              </a:lnSpc>
              <a:spcBef>
                <a:spcPts val="0"/>
              </a:spcBef>
              <a:spcAft>
                <a:spcPts val="0"/>
              </a:spcAft>
              <a:buSzPts val="1400"/>
              <a:buFont typeface="Roboto"/>
              <a:buNone/>
              <a:defRPr>
                <a:latin typeface="Roboto"/>
                <a:ea typeface="Roboto"/>
                <a:cs typeface="Roboto"/>
                <a:sym typeface="Roboto"/>
              </a:defRPr>
            </a:lvl6pPr>
            <a:lvl7pPr lvl="6" algn="ctr" rtl="0">
              <a:lnSpc>
                <a:spcPct val="100000"/>
              </a:lnSpc>
              <a:spcBef>
                <a:spcPts val="0"/>
              </a:spcBef>
              <a:spcAft>
                <a:spcPts val="0"/>
              </a:spcAft>
              <a:buSzPts val="1400"/>
              <a:buFont typeface="Roboto"/>
              <a:buNone/>
              <a:defRPr>
                <a:latin typeface="Roboto"/>
                <a:ea typeface="Roboto"/>
                <a:cs typeface="Roboto"/>
                <a:sym typeface="Roboto"/>
              </a:defRPr>
            </a:lvl7pPr>
            <a:lvl8pPr lvl="7" algn="ctr" rtl="0">
              <a:lnSpc>
                <a:spcPct val="100000"/>
              </a:lnSpc>
              <a:spcBef>
                <a:spcPts val="0"/>
              </a:spcBef>
              <a:spcAft>
                <a:spcPts val="0"/>
              </a:spcAft>
              <a:buSzPts val="1400"/>
              <a:buFont typeface="Roboto"/>
              <a:buNone/>
              <a:defRPr>
                <a:latin typeface="Roboto"/>
                <a:ea typeface="Roboto"/>
                <a:cs typeface="Roboto"/>
                <a:sym typeface="Roboto"/>
              </a:defRPr>
            </a:lvl8pPr>
            <a:lvl9pPr lvl="8" algn="ctr" rtl="0">
              <a:lnSpc>
                <a:spcPct val="100000"/>
              </a:lnSpc>
              <a:spcBef>
                <a:spcPts val="0"/>
              </a:spcBef>
              <a:spcAft>
                <a:spcPts val="0"/>
              </a:spcAft>
              <a:buSzPts val="1400"/>
              <a:buFont typeface="Roboto"/>
              <a:buNone/>
              <a:defRPr>
                <a:latin typeface="Roboto"/>
                <a:ea typeface="Roboto"/>
                <a:cs typeface="Roboto"/>
                <a:sym typeface="Roboto"/>
              </a:defRPr>
            </a:lvl9pPr>
          </a:lstStyle>
          <a:p>
            <a:r>
              <a:rPr lang="en-US" smtClean="0"/>
              <a:t>Click to edit Master subtitle style</a:t>
            </a:r>
            <a:endParaRPr/>
          </a:p>
        </p:txBody>
      </p:sp>
      <p:sp>
        <p:nvSpPr>
          <p:cNvPr id="133" name="Google Shape;133;p14"/>
          <p:cNvSpPr txBox="1">
            <a:spLocks noGrp="1"/>
          </p:cNvSpPr>
          <p:nvPr>
            <p:ph type="title" idx="4"/>
          </p:nvPr>
        </p:nvSpPr>
        <p:spPr>
          <a:xfrm>
            <a:off x="8497101" y="2603200"/>
            <a:ext cx="2735200" cy="57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lt1"/>
                </a:solidFill>
              </a:defRPr>
            </a:lvl1pPr>
            <a:lvl2pPr lvl="1" algn="ctr" rtl="0">
              <a:spcBef>
                <a:spcPts val="0"/>
              </a:spcBef>
              <a:spcAft>
                <a:spcPts val="0"/>
              </a:spcAft>
              <a:buClr>
                <a:schemeClr val="lt1"/>
              </a:buClr>
              <a:buSzPts val="2500"/>
              <a:buNone/>
              <a:defRPr sz="3333">
                <a:solidFill>
                  <a:schemeClr val="lt1"/>
                </a:solidFill>
              </a:defRPr>
            </a:lvl2pPr>
            <a:lvl3pPr lvl="2" algn="ctr" rtl="0">
              <a:spcBef>
                <a:spcPts val="0"/>
              </a:spcBef>
              <a:spcAft>
                <a:spcPts val="0"/>
              </a:spcAft>
              <a:buClr>
                <a:schemeClr val="lt1"/>
              </a:buClr>
              <a:buSzPts val="2500"/>
              <a:buNone/>
              <a:defRPr sz="3333">
                <a:solidFill>
                  <a:schemeClr val="lt1"/>
                </a:solidFill>
              </a:defRPr>
            </a:lvl3pPr>
            <a:lvl4pPr lvl="3" algn="ctr" rtl="0">
              <a:spcBef>
                <a:spcPts val="0"/>
              </a:spcBef>
              <a:spcAft>
                <a:spcPts val="0"/>
              </a:spcAft>
              <a:buClr>
                <a:schemeClr val="lt1"/>
              </a:buClr>
              <a:buSzPts val="2500"/>
              <a:buNone/>
              <a:defRPr sz="3333">
                <a:solidFill>
                  <a:schemeClr val="lt1"/>
                </a:solidFill>
              </a:defRPr>
            </a:lvl4pPr>
            <a:lvl5pPr lvl="4" algn="ctr" rtl="0">
              <a:spcBef>
                <a:spcPts val="0"/>
              </a:spcBef>
              <a:spcAft>
                <a:spcPts val="0"/>
              </a:spcAft>
              <a:buClr>
                <a:schemeClr val="lt1"/>
              </a:buClr>
              <a:buSzPts val="2500"/>
              <a:buNone/>
              <a:defRPr sz="3333">
                <a:solidFill>
                  <a:schemeClr val="lt1"/>
                </a:solidFill>
              </a:defRPr>
            </a:lvl5pPr>
            <a:lvl6pPr lvl="5" algn="ctr" rtl="0">
              <a:spcBef>
                <a:spcPts val="0"/>
              </a:spcBef>
              <a:spcAft>
                <a:spcPts val="0"/>
              </a:spcAft>
              <a:buClr>
                <a:schemeClr val="lt1"/>
              </a:buClr>
              <a:buSzPts val="2500"/>
              <a:buNone/>
              <a:defRPr sz="3333">
                <a:solidFill>
                  <a:schemeClr val="lt1"/>
                </a:solidFill>
              </a:defRPr>
            </a:lvl6pPr>
            <a:lvl7pPr lvl="6" algn="ctr" rtl="0">
              <a:spcBef>
                <a:spcPts val="0"/>
              </a:spcBef>
              <a:spcAft>
                <a:spcPts val="0"/>
              </a:spcAft>
              <a:buClr>
                <a:schemeClr val="lt1"/>
              </a:buClr>
              <a:buSzPts val="2500"/>
              <a:buNone/>
              <a:defRPr sz="3333">
                <a:solidFill>
                  <a:schemeClr val="lt1"/>
                </a:solidFill>
              </a:defRPr>
            </a:lvl7pPr>
            <a:lvl8pPr lvl="7" algn="ctr" rtl="0">
              <a:spcBef>
                <a:spcPts val="0"/>
              </a:spcBef>
              <a:spcAft>
                <a:spcPts val="0"/>
              </a:spcAft>
              <a:buClr>
                <a:schemeClr val="lt1"/>
              </a:buClr>
              <a:buSzPts val="2500"/>
              <a:buNone/>
              <a:defRPr sz="3333">
                <a:solidFill>
                  <a:schemeClr val="lt1"/>
                </a:solidFill>
              </a:defRPr>
            </a:lvl8pPr>
            <a:lvl9pPr lvl="8" algn="ctr" rtl="0">
              <a:spcBef>
                <a:spcPts val="0"/>
              </a:spcBef>
              <a:spcAft>
                <a:spcPts val="0"/>
              </a:spcAft>
              <a:buClr>
                <a:schemeClr val="lt1"/>
              </a:buClr>
              <a:buSzPts val="2500"/>
              <a:buNone/>
              <a:defRPr sz="3333">
                <a:solidFill>
                  <a:schemeClr val="lt1"/>
                </a:solidFill>
              </a:defRPr>
            </a:lvl9pPr>
          </a:lstStyle>
          <a:p>
            <a:r>
              <a:rPr lang="en-US" smtClean="0"/>
              <a:t>Click to edit Master title style</a:t>
            </a:r>
            <a:endParaRPr/>
          </a:p>
        </p:txBody>
      </p:sp>
      <p:sp>
        <p:nvSpPr>
          <p:cNvPr id="134" name="Google Shape;134;p14"/>
          <p:cNvSpPr txBox="1">
            <a:spLocks noGrp="1"/>
          </p:cNvSpPr>
          <p:nvPr>
            <p:ph type="subTitle" idx="5"/>
          </p:nvPr>
        </p:nvSpPr>
        <p:spPr>
          <a:xfrm>
            <a:off x="8497101" y="3083200"/>
            <a:ext cx="27352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a:buNone/>
              <a:defRPr sz="1867">
                <a:solidFill>
                  <a:schemeClr val="lt1"/>
                </a:solidFill>
                <a:latin typeface="Roboto"/>
                <a:ea typeface="Roboto"/>
                <a:cs typeface="Roboto"/>
                <a:sym typeface="Roboto"/>
              </a:defRPr>
            </a:lvl1pPr>
            <a:lvl2pPr lvl="1" algn="ctr" rtl="0">
              <a:lnSpc>
                <a:spcPct val="100000"/>
              </a:lnSpc>
              <a:spcBef>
                <a:spcPts val="0"/>
              </a:spcBef>
              <a:spcAft>
                <a:spcPts val="0"/>
              </a:spcAft>
              <a:buSzPts val="1400"/>
              <a:buFont typeface="Roboto"/>
              <a:buNone/>
              <a:defRPr>
                <a:latin typeface="Roboto"/>
                <a:ea typeface="Roboto"/>
                <a:cs typeface="Roboto"/>
                <a:sym typeface="Roboto"/>
              </a:defRPr>
            </a:lvl2pPr>
            <a:lvl3pPr lvl="2" algn="ctr" rtl="0">
              <a:lnSpc>
                <a:spcPct val="100000"/>
              </a:lnSpc>
              <a:spcBef>
                <a:spcPts val="0"/>
              </a:spcBef>
              <a:spcAft>
                <a:spcPts val="0"/>
              </a:spcAft>
              <a:buSzPts val="1400"/>
              <a:buFont typeface="Roboto"/>
              <a:buNone/>
              <a:defRPr>
                <a:latin typeface="Roboto"/>
                <a:ea typeface="Roboto"/>
                <a:cs typeface="Roboto"/>
                <a:sym typeface="Roboto"/>
              </a:defRPr>
            </a:lvl3pPr>
            <a:lvl4pPr lvl="3" algn="ctr" rtl="0">
              <a:lnSpc>
                <a:spcPct val="100000"/>
              </a:lnSpc>
              <a:spcBef>
                <a:spcPts val="0"/>
              </a:spcBef>
              <a:spcAft>
                <a:spcPts val="0"/>
              </a:spcAft>
              <a:buSzPts val="1400"/>
              <a:buFont typeface="Roboto"/>
              <a:buNone/>
              <a:defRPr>
                <a:latin typeface="Roboto"/>
                <a:ea typeface="Roboto"/>
                <a:cs typeface="Roboto"/>
                <a:sym typeface="Roboto"/>
              </a:defRPr>
            </a:lvl4pPr>
            <a:lvl5pPr lvl="4" algn="ctr" rtl="0">
              <a:lnSpc>
                <a:spcPct val="100000"/>
              </a:lnSpc>
              <a:spcBef>
                <a:spcPts val="0"/>
              </a:spcBef>
              <a:spcAft>
                <a:spcPts val="0"/>
              </a:spcAft>
              <a:buSzPts val="1400"/>
              <a:buFont typeface="Roboto"/>
              <a:buNone/>
              <a:defRPr>
                <a:latin typeface="Roboto"/>
                <a:ea typeface="Roboto"/>
                <a:cs typeface="Roboto"/>
                <a:sym typeface="Roboto"/>
              </a:defRPr>
            </a:lvl5pPr>
            <a:lvl6pPr lvl="5" algn="ctr" rtl="0">
              <a:lnSpc>
                <a:spcPct val="100000"/>
              </a:lnSpc>
              <a:spcBef>
                <a:spcPts val="0"/>
              </a:spcBef>
              <a:spcAft>
                <a:spcPts val="0"/>
              </a:spcAft>
              <a:buSzPts val="1400"/>
              <a:buFont typeface="Roboto"/>
              <a:buNone/>
              <a:defRPr>
                <a:latin typeface="Roboto"/>
                <a:ea typeface="Roboto"/>
                <a:cs typeface="Roboto"/>
                <a:sym typeface="Roboto"/>
              </a:defRPr>
            </a:lvl6pPr>
            <a:lvl7pPr lvl="6" algn="ctr" rtl="0">
              <a:lnSpc>
                <a:spcPct val="100000"/>
              </a:lnSpc>
              <a:spcBef>
                <a:spcPts val="0"/>
              </a:spcBef>
              <a:spcAft>
                <a:spcPts val="0"/>
              </a:spcAft>
              <a:buSzPts val="1400"/>
              <a:buFont typeface="Roboto"/>
              <a:buNone/>
              <a:defRPr>
                <a:latin typeface="Roboto"/>
                <a:ea typeface="Roboto"/>
                <a:cs typeface="Roboto"/>
                <a:sym typeface="Roboto"/>
              </a:defRPr>
            </a:lvl7pPr>
            <a:lvl8pPr lvl="7" algn="ctr" rtl="0">
              <a:lnSpc>
                <a:spcPct val="100000"/>
              </a:lnSpc>
              <a:spcBef>
                <a:spcPts val="0"/>
              </a:spcBef>
              <a:spcAft>
                <a:spcPts val="0"/>
              </a:spcAft>
              <a:buSzPts val="1400"/>
              <a:buFont typeface="Roboto"/>
              <a:buNone/>
              <a:defRPr>
                <a:latin typeface="Roboto"/>
                <a:ea typeface="Roboto"/>
                <a:cs typeface="Roboto"/>
                <a:sym typeface="Roboto"/>
              </a:defRPr>
            </a:lvl8pPr>
            <a:lvl9pPr lvl="8" algn="ctr" rtl="0">
              <a:lnSpc>
                <a:spcPct val="100000"/>
              </a:lnSpc>
              <a:spcBef>
                <a:spcPts val="0"/>
              </a:spcBef>
              <a:spcAft>
                <a:spcPts val="0"/>
              </a:spcAft>
              <a:buSzPts val="1400"/>
              <a:buFont typeface="Roboto"/>
              <a:buNone/>
              <a:defRPr>
                <a:latin typeface="Roboto"/>
                <a:ea typeface="Roboto"/>
                <a:cs typeface="Roboto"/>
                <a:sym typeface="Roboto"/>
              </a:defRPr>
            </a:lvl9pPr>
          </a:lstStyle>
          <a:p>
            <a:r>
              <a:rPr lang="en-US" smtClean="0"/>
              <a:t>Click to edit Master subtitle style</a:t>
            </a:r>
            <a:endParaRPr/>
          </a:p>
        </p:txBody>
      </p:sp>
      <p:sp>
        <p:nvSpPr>
          <p:cNvPr id="135" name="Google Shape;135;p14"/>
          <p:cNvSpPr txBox="1">
            <a:spLocks noGrp="1"/>
          </p:cNvSpPr>
          <p:nvPr>
            <p:ph type="title" idx="6"/>
          </p:nvPr>
        </p:nvSpPr>
        <p:spPr>
          <a:xfrm>
            <a:off x="960133" y="4828000"/>
            <a:ext cx="2735200" cy="57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lt1"/>
                </a:solidFill>
              </a:defRPr>
            </a:lvl1pPr>
            <a:lvl2pPr lvl="1" algn="ctr" rtl="0">
              <a:spcBef>
                <a:spcPts val="0"/>
              </a:spcBef>
              <a:spcAft>
                <a:spcPts val="0"/>
              </a:spcAft>
              <a:buClr>
                <a:schemeClr val="lt1"/>
              </a:buClr>
              <a:buSzPts val="2500"/>
              <a:buNone/>
              <a:defRPr sz="3333">
                <a:solidFill>
                  <a:schemeClr val="lt1"/>
                </a:solidFill>
              </a:defRPr>
            </a:lvl2pPr>
            <a:lvl3pPr lvl="2" algn="ctr" rtl="0">
              <a:spcBef>
                <a:spcPts val="0"/>
              </a:spcBef>
              <a:spcAft>
                <a:spcPts val="0"/>
              </a:spcAft>
              <a:buClr>
                <a:schemeClr val="lt1"/>
              </a:buClr>
              <a:buSzPts val="2500"/>
              <a:buNone/>
              <a:defRPr sz="3333">
                <a:solidFill>
                  <a:schemeClr val="lt1"/>
                </a:solidFill>
              </a:defRPr>
            </a:lvl3pPr>
            <a:lvl4pPr lvl="3" algn="ctr" rtl="0">
              <a:spcBef>
                <a:spcPts val="0"/>
              </a:spcBef>
              <a:spcAft>
                <a:spcPts val="0"/>
              </a:spcAft>
              <a:buClr>
                <a:schemeClr val="lt1"/>
              </a:buClr>
              <a:buSzPts val="2500"/>
              <a:buNone/>
              <a:defRPr sz="3333">
                <a:solidFill>
                  <a:schemeClr val="lt1"/>
                </a:solidFill>
              </a:defRPr>
            </a:lvl4pPr>
            <a:lvl5pPr lvl="4" algn="ctr" rtl="0">
              <a:spcBef>
                <a:spcPts val="0"/>
              </a:spcBef>
              <a:spcAft>
                <a:spcPts val="0"/>
              </a:spcAft>
              <a:buClr>
                <a:schemeClr val="lt1"/>
              </a:buClr>
              <a:buSzPts val="2500"/>
              <a:buNone/>
              <a:defRPr sz="3333">
                <a:solidFill>
                  <a:schemeClr val="lt1"/>
                </a:solidFill>
              </a:defRPr>
            </a:lvl5pPr>
            <a:lvl6pPr lvl="5" algn="ctr" rtl="0">
              <a:spcBef>
                <a:spcPts val="0"/>
              </a:spcBef>
              <a:spcAft>
                <a:spcPts val="0"/>
              </a:spcAft>
              <a:buClr>
                <a:schemeClr val="lt1"/>
              </a:buClr>
              <a:buSzPts val="2500"/>
              <a:buNone/>
              <a:defRPr sz="3333">
                <a:solidFill>
                  <a:schemeClr val="lt1"/>
                </a:solidFill>
              </a:defRPr>
            </a:lvl6pPr>
            <a:lvl7pPr lvl="6" algn="ctr" rtl="0">
              <a:spcBef>
                <a:spcPts val="0"/>
              </a:spcBef>
              <a:spcAft>
                <a:spcPts val="0"/>
              </a:spcAft>
              <a:buClr>
                <a:schemeClr val="lt1"/>
              </a:buClr>
              <a:buSzPts val="2500"/>
              <a:buNone/>
              <a:defRPr sz="3333">
                <a:solidFill>
                  <a:schemeClr val="lt1"/>
                </a:solidFill>
              </a:defRPr>
            </a:lvl7pPr>
            <a:lvl8pPr lvl="7" algn="ctr" rtl="0">
              <a:spcBef>
                <a:spcPts val="0"/>
              </a:spcBef>
              <a:spcAft>
                <a:spcPts val="0"/>
              </a:spcAft>
              <a:buClr>
                <a:schemeClr val="lt1"/>
              </a:buClr>
              <a:buSzPts val="2500"/>
              <a:buNone/>
              <a:defRPr sz="3333">
                <a:solidFill>
                  <a:schemeClr val="lt1"/>
                </a:solidFill>
              </a:defRPr>
            </a:lvl8pPr>
            <a:lvl9pPr lvl="8" algn="ctr" rtl="0">
              <a:spcBef>
                <a:spcPts val="0"/>
              </a:spcBef>
              <a:spcAft>
                <a:spcPts val="0"/>
              </a:spcAft>
              <a:buClr>
                <a:schemeClr val="lt1"/>
              </a:buClr>
              <a:buSzPts val="2500"/>
              <a:buNone/>
              <a:defRPr sz="3333">
                <a:solidFill>
                  <a:schemeClr val="lt1"/>
                </a:solidFill>
              </a:defRPr>
            </a:lvl9pPr>
          </a:lstStyle>
          <a:p>
            <a:r>
              <a:rPr lang="en-US" smtClean="0"/>
              <a:t>Click to edit Master title style</a:t>
            </a:r>
            <a:endParaRPr/>
          </a:p>
        </p:txBody>
      </p:sp>
      <p:sp>
        <p:nvSpPr>
          <p:cNvPr id="136" name="Google Shape;136;p14"/>
          <p:cNvSpPr txBox="1">
            <a:spLocks noGrp="1"/>
          </p:cNvSpPr>
          <p:nvPr>
            <p:ph type="subTitle" idx="7"/>
          </p:nvPr>
        </p:nvSpPr>
        <p:spPr>
          <a:xfrm>
            <a:off x="960133" y="5308000"/>
            <a:ext cx="27352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a:buNone/>
              <a:defRPr sz="1867">
                <a:solidFill>
                  <a:schemeClr val="lt1"/>
                </a:solidFill>
                <a:latin typeface="Roboto"/>
                <a:ea typeface="Roboto"/>
                <a:cs typeface="Roboto"/>
                <a:sym typeface="Roboto"/>
              </a:defRPr>
            </a:lvl1pPr>
            <a:lvl2pPr lvl="1" algn="ctr" rtl="0">
              <a:lnSpc>
                <a:spcPct val="100000"/>
              </a:lnSpc>
              <a:spcBef>
                <a:spcPts val="0"/>
              </a:spcBef>
              <a:spcAft>
                <a:spcPts val="0"/>
              </a:spcAft>
              <a:buSzPts val="1400"/>
              <a:buFont typeface="Roboto"/>
              <a:buNone/>
              <a:defRPr>
                <a:latin typeface="Roboto"/>
                <a:ea typeface="Roboto"/>
                <a:cs typeface="Roboto"/>
                <a:sym typeface="Roboto"/>
              </a:defRPr>
            </a:lvl2pPr>
            <a:lvl3pPr lvl="2" algn="ctr" rtl="0">
              <a:lnSpc>
                <a:spcPct val="100000"/>
              </a:lnSpc>
              <a:spcBef>
                <a:spcPts val="0"/>
              </a:spcBef>
              <a:spcAft>
                <a:spcPts val="0"/>
              </a:spcAft>
              <a:buSzPts val="1400"/>
              <a:buFont typeface="Roboto"/>
              <a:buNone/>
              <a:defRPr>
                <a:latin typeface="Roboto"/>
                <a:ea typeface="Roboto"/>
                <a:cs typeface="Roboto"/>
                <a:sym typeface="Roboto"/>
              </a:defRPr>
            </a:lvl3pPr>
            <a:lvl4pPr lvl="3" algn="ctr" rtl="0">
              <a:lnSpc>
                <a:spcPct val="100000"/>
              </a:lnSpc>
              <a:spcBef>
                <a:spcPts val="0"/>
              </a:spcBef>
              <a:spcAft>
                <a:spcPts val="0"/>
              </a:spcAft>
              <a:buSzPts val="1400"/>
              <a:buFont typeface="Roboto"/>
              <a:buNone/>
              <a:defRPr>
                <a:latin typeface="Roboto"/>
                <a:ea typeface="Roboto"/>
                <a:cs typeface="Roboto"/>
                <a:sym typeface="Roboto"/>
              </a:defRPr>
            </a:lvl4pPr>
            <a:lvl5pPr lvl="4" algn="ctr" rtl="0">
              <a:lnSpc>
                <a:spcPct val="100000"/>
              </a:lnSpc>
              <a:spcBef>
                <a:spcPts val="0"/>
              </a:spcBef>
              <a:spcAft>
                <a:spcPts val="0"/>
              </a:spcAft>
              <a:buSzPts val="1400"/>
              <a:buFont typeface="Roboto"/>
              <a:buNone/>
              <a:defRPr>
                <a:latin typeface="Roboto"/>
                <a:ea typeface="Roboto"/>
                <a:cs typeface="Roboto"/>
                <a:sym typeface="Roboto"/>
              </a:defRPr>
            </a:lvl5pPr>
            <a:lvl6pPr lvl="5" algn="ctr" rtl="0">
              <a:lnSpc>
                <a:spcPct val="100000"/>
              </a:lnSpc>
              <a:spcBef>
                <a:spcPts val="0"/>
              </a:spcBef>
              <a:spcAft>
                <a:spcPts val="0"/>
              </a:spcAft>
              <a:buSzPts val="1400"/>
              <a:buFont typeface="Roboto"/>
              <a:buNone/>
              <a:defRPr>
                <a:latin typeface="Roboto"/>
                <a:ea typeface="Roboto"/>
                <a:cs typeface="Roboto"/>
                <a:sym typeface="Roboto"/>
              </a:defRPr>
            </a:lvl6pPr>
            <a:lvl7pPr lvl="6" algn="ctr" rtl="0">
              <a:lnSpc>
                <a:spcPct val="100000"/>
              </a:lnSpc>
              <a:spcBef>
                <a:spcPts val="0"/>
              </a:spcBef>
              <a:spcAft>
                <a:spcPts val="0"/>
              </a:spcAft>
              <a:buSzPts val="1400"/>
              <a:buFont typeface="Roboto"/>
              <a:buNone/>
              <a:defRPr>
                <a:latin typeface="Roboto"/>
                <a:ea typeface="Roboto"/>
                <a:cs typeface="Roboto"/>
                <a:sym typeface="Roboto"/>
              </a:defRPr>
            </a:lvl7pPr>
            <a:lvl8pPr lvl="7" algn="ctr" rtl="0">
              <a:lnSpc>
                <a:spcPct val="100000"/>
              </a:lnSpc>
              <a:spcBef>
                <a:spcPts val="0"/>
              </a:spcBef>
              <a:spcAft>
                <a:spcPts val="0"/>
              </a:spcAft>
              <a:buSzPts val="1400"/>
              <a:buFont typeface="Roboto"/>
              <a:buNone/>
              <a:defRPr>
                <a:latin typeface="Roboto"/>
                <a:ea typeface="Roboto"/>
                <a:cs typeface="Roboto"/>
                <a:sym typeface="Roboto"/>
              </a:defRPr>
            </a:lvl8pPr>
            <a:lvl9pPr lvl="8" algn="ctr" rtl="0">
              <a:lnSpc>
                <a:spcPct val="100000"/>
              </a:lnSpc>
              <a:spcBef>
                <a:spcPts val="0"/>
              </a:spcBef>
              <a:spcAft>
                <a:spcPts val="0"/>
              </a:spcAft>
              <a:buSzPts val="1400"/>
              <a:buFont typeface="Roboto"/>
              <a:buNone/>
              <a:defRPr>
                <a:latin typeface="Roboto"/>
                <a:ea typeface="Roboto"/>
                <a:cs typeface="Roboto"/>
                <a:sym typeface="Roboto"/>
              </a:defRPr>
            </a:lvl9pPr>
          </a:lstStyle>
          <a:p>
            <a:r>
              <a:rPr lang="en-US" smtClean="0"/>
              <a:t>Click to edit Master subtitle style</a:t>
            </a:r>
            <a:endParaRPr/>
          </a:p>
        </p:txBody>
      </p:sp>
      <p:sp>
        <p:nvSpPr>
          <p:cNvPr id="137" name="Google Shape;137;p14"/>
          <p:cNvSpPr txBox="1">
            <a:spLocks noGrp="1"/>
          </p:cNvSpPr>
          <p:nvPr>
            <p:ph type="title" idx="8"/>
          </p:nvPr>
        </p:nvSpPr>
        <p:spPr>
          <a:xfrm>
            <a:off x="4728509" y="4828793"/>
            <a:ext cx="2735200" cy="57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lt1"/>
                </a:solidFill>
              </a:defRPr>
            </a:lvl1pPr>
            <a:lvl2pPr lvl="1" algn="ctr" rtl="0">
              <a:spcBef>
                <a:spcPts val="0"/>
              </a:spcBef>
              <a:spcAft>
                <a:spcPts val="0"/>
              </a:spcAft>
              <a:buClr>
                <a:schemeClr val="lt1"/>
              </a:buClr>
              <a:buSzPts val="2500"/>
              <a:buNone/>
              <a:defRPr sz="3333">
                <a:solidFill>
                  <a:schemeClr val="lt1"/>
                </a:solidFill>
              </a:defRPr>
            </a:lvl2pPr>
            <a:lvl3pPr lvl="2" algn="ctr" rtl="0">
              <a:spcBef>
                <a:spcPts val="0"/>
              </a:spcBef>
              <a:spcAft>
                <a:spcPts val="0"/>
              </a:spcAft>
              <a:buClr>
                <a:schemeClr val="lt1"/>
              </a:buClr>
              <a:buSzPts val="2500"/>
              <a:buNone/>
              <a:defRPr sz="3333">
                <a:solidFill>
                  <a:schemeClr val="lt1"/>
                </a:solidFill>
              </a:defRPr>
            </a:lvl3pPr>
            <a:lvl4pPr lvl="3" algn="ctr" rtl="0">
              <a:spcBef>
                <a:spcPts val="0"/>
              </a:spcBef>
              <a:spcAft>
                <a:spcPts val="0"/>
              </a:spcAft>
              <a:buClr>
                <a:schemeClr val="lt1"/>
              </a:buClr>
              <a:buSzPts val="2500"/>
              <a:buNone/>
              <a:defRPr sz="3333">
                <a:solidFill>
                  <a:schemeClr val="lt1"/>
                </a:solidFill>
              </a:defRPr>
            </a:lvl4pPr>
            <a:lvl5pPr lvl="4" algn="ctr" rtl="0">
              <a:spcBef>
                <a:spcPts val="0"/>
              </a:spcBef>
              <a:spcAft>
                <a:spcPts val="0"/>
              </a:spcAft>
              <a:buClr>
                <a:schemeClr val="lt1"/>
              </a:buClr>
              <a:buSzPts val="2500"/>
              <a:buNone/>
              <a:defRPr sz="3333">
                <a:solidFill>
                  <a:schemeClr val="lt1"/>
                </a:solidFill>
              </a:defRPr>
            </a:lvl5pPr>
            <a:lvl6pPr lvl="5" algn="ctr" rtl="0">
              <a:spcBef>
                <a:spcPts val="0"/>
              </a:spcBef>
              <a:spcAft>
                <a:spcPts val="0"/>
              </a:spcAft>
              <a:buClr>
                <a:schemeClr val="lt1"/>
              </a:buClr>
              <a:buSzPts val="2500"/>
              <a:buNone/>
              <a:defRPr sz="3333">
                <a:solidFill>
                  <a:schemeClr val="lt1"/>
                </a:solidFill>
              </a:defRPr>
            </a:lvl6pPr>
            <a:lvl7pPr lvl="6" algn="ctr" rtl="0">
              <a:spcBef>
                <a:spcPts val="0"/>
              </a:spcBef>
              <a:spcAft>
                <a:spcPts val="0"/>
              </a:spcAft>
              <a:buClr>
                <a:schemeClr val="lt1"/>
              </a:buClr>
              <a:buSzPts val="2500"/>
              <a:buNone/>
              <a:defRPr sz="3333">
                <a:solidFill>
                  <a:schemeClr val="lt1"/>
                </a:solidFill>
              </a:defRPr>
            </a:lvl7pPr>
            <a:lvl8pPr lvl="7" algn="ctr" rtl="0">
              <a:spcBef>
                <a:spcPts val="0"/>
              </a:spcBef>
              <a:spcAft>
                <a:spcPts val="0"/>
              </a:spcAft>
              <a:buClr>
                <a:schemeClr val="lt1"/>
              </a:buClr>
              <a:buSzPts val="2500"/>
              <a:buNone/>
              <a:defRPr sz="3333">
                <a:solidFill>
                  <a:schemeClr val="lt1"/>
                </a:solidFill>
              </a:defRPr>
            </a:lvl8pPr>
            <a:lvl9pPr lvl="8" algn="ctr" rtl="0">
              <a:spcBef>
                <a:spcPts val="0"/>
              </a:spcBef>
              <a:spcAft>
                <a:spcPts val="0"/>
              </a:spcAft>
              <a:buClr>
                <a:schemeClr val="lt1"/>
              </a:buClr>
              <a:buSzPts val="2500"/>
              <a:buNone/>
              <a:defRPr sz="3333">
                <a:solidFill>
                  <a:schemeClr val="lt1"/>
                </a:solidFill>
              </a:defRPr>
            </a:lvl9pPr>
          </a:lstStyle>
          <a:p>
            <a:r>
              <a:rPr lang="en-US" smtClean="0"/>
              <a:t>Click to edit Master title style</a:t>
            </a:r>
            <a:endParaRPr/>
          </a:p>
        </p:txBody>
      </p:sp>
      <p:sp>
        <p:nvSpPr>
          <p:cNvPr id="138" name="Google Shape;138;p14"/>
          <p:cNvSpPr txBox="1">
            <a:spLocks noGrp="1"/>
          </p:cNvSpPr>
          <p:nvPr>
            <p:ph type="subTitle" idx="9"/>
          </p:nvPr>
        </p:nvSpPr>
        <p:spPr>
          <a:xfrm>
            <a:off x="4728509" y="5308793"/>
            <a:ext cx="27352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a:buNone/>
              <a:defRPr sz="1867">
                <a:solidFill>
                  <a:schemeClr val="lt1"/>
                </a:solidFill>
                <a:latin typeface="Roboto"/>
                <a:ea typeface="Roboto"/>
                <a:cs typeface="Roboto"/>
                <a:sym typeface="Roboto"/>
              </a:defRPr>
            </a:lvl1pPr>
            <a:lvl2pPr lvl="1" algn="ctr" rtl="0">
              <a:lnSpc>
                <a:spcPct val="100000"/>
              </a:lnSpc>
              <a:spcBef>
                <a:spcPts val="0"/>
              </a:spcBef>
              <a:spcAft>
                <a:spcPts val="0"/>
              </a:spcAft>
              <a:buSzPts val="1400"/>
              <a:buFont typeface="Roboto"/>
              <a:buNone/>
              <a:defRPr>
                <a:latin typeface="Roboto"/>
                <a:ea typeface="Roboto"/>
                <a:cs typeface="Roboto"/>
                <a:sym typeface="Roboto"/>
              </a:defRPr>
            </a:lvl2pPr>
            <a:lvl3pPr lvl="2" algn="ctr" rtl="0">
              <a:lnSpc>
                <a:spcPct val="100000"/>
              </a:lnSpc>
              <a:spcBef>
                <a:spcPts val="0"/>
              </a:spcBef>
              <a:spcAft>
                <a:spcPts val="0"/>
              </a:spcAft>
              <a:buSzPts val="1400"/>
              <a:buFont typeface="Roboto"/>
              <a:buNone/>
              <a:defRPr>
                <a:latin typeface="Roboto"/>
                <a:ea typeface="Roboto"/>
                <a:cs typeface="Roboto"/>
                <a:sym typeface="Roboto"/>
              </a:defRPr>
            </a:lvl3pPr>
            <a:lvl4pPr lvl="3" algn="ctr" rtl="0">
              <a:lnSpc>
                <a:spcPct val="100000"/>
              </a:lnSpc>
              <a:spcBef>
                <a:spcPts val="0"/>
              </a:spcBef>
              <a:spcAft>
                <a:spcPts val="0"/>
              </a:spcAft>
              <a:buSzPts val="1400"/>
              <a:buFont typeface="Roboto"/>
              <a:buNone/>
              <a:defRPr>
                <a:latin typeface="Roboto"/>
                <a:ea typeface="Roboto"/>
                <a:cs typeface="Roboto"/>
                <a:sym typeface="Roboto"/>
              </a:defRPr>
            </a:lvl4pPr>
            <a:lvl5pPr lvl="4" algn="ctr" rtl="0">
              <a:lnSpc>
                <a:spcPct val="100000"/>
              </a:lnSpc>
              <a:spcBef>
                <a:spcPts val="0"/>
              </a:spcBef>
              <a:spcAft>
                <a:spcPts val="0"/>
              </a:spcAft>
              <a:buSzPts val="1400"/>
              <a:buFont typeface="Roboto"/>
              <a:buNone/>
              <a:defRPr>
                <a:latin typeface="Roboto"/>
                <a:ea typeface="Roboto"/>
                <a:cs typeface="Roboto"/>
                <a:sym typeface="Roboto"/>
              </a:defRPr>
            </a:lvl5pPr>
            <a:lvl6pPr lvl="5" algn="ctr" rtl="0">
              <a:lnSpc>
                <a:spcPct val="100000"/>
              </a:lnSpc>
              <a:spcBef>
                <a:spcPts val="0"/>
              </a:spcBef>
              <a:spcAft>
                <a:spcPts val="0"/>
              </a:spcAft>
              <a:buSzPts val="1400"/>
              <a:buFont typeface="Roboto"/>
              <a:buNone/>
              <a:defRPr>
                <a:latin typeface="Roboto"/>
                <a:ea typeface="Roboto"/>
                <a:cs typeface="Roboto"/>
                <a:sym typeface="Roboto"/>
              </a:defRPr>
            </a:lvl6pPr>
            <a:lvl7pPr lvl="6" algn="ctr" rtl="0">
              <a:lnSpc>
                <a:spcPct val="100000"/>
              </a:lnSpc>
              <a:spcBef>
                <a:spcPts val="0"/>
              </a:spcBef>
              <a:spcAft>
                <a:spcPts val="0"/>
              </a:spcAft>
              <a:buSzPts val="1400"/>
              <a:buFont typeface="Roboto"/>
              <a:buNone/>
              <a:defRPr>
                <a:latin typeface="Roboto"/>
                <a:ea typeface="Roboto"/>
                <a:cs typeface="Roboto"/>
                <a:sym typeface="Roboto"/>
              </a:defRPr>
            </a:lvl7pPr>
            <a:lvl8pPr lvl="7" algn="ctr" rtl="0">
              <a:lnSpc>
                <a:spcPct val="100000"/>
              </a:lnSpc>
              <a:spcBef>
                <a:spcPts val="0"/>
              </a:spcBef>
              <a:spcAft>
                <a:spcPts val="0"/>
              </a:spcAft>
              <a:buSzPts val="1400"/>
              <a:buFont typeface="Roboto"/>
              <a:buNone/>
              <a:defRPr>
                <a:latin typeface="Roboto"/>
                <a:ea typeface="Roboto"/>
                <a:cs typeface="Roboto"/>
                <a:sym typeface="Roboto"/>
              </a:defRPr>
            </a:lvl8pPr>
            <a:lvl9pPr lvl="8" algn="ctr" rtl="0">
              <a:lnSpc>
                <a:spcPct val="100000"/>
              </a:lnSpc>
              <a:spcBef>
                <a:spcPts val="0"/>
              </a:spcBef>
              <a:spcAft>
                <a:spcPts val="0"/>
              </a:spcAft>
              <a:buSzPts val="1400"/>
              <a:buFont typeface="Roboto"/>
              <a:buNone/>
              <a:defRPr>
                <a:latin typeface="Roboto"/>
                <a:ea typeface="Roboto"/>
                <a:cs typeface="Roboto"/>
                <a:sym typeface="Roboto"/>
              </a:defRPr>
            </a:lvl9pPr>
          </a:lstStyle>
          <a:p>
            <a:r>
              <a:rPr lang="en-US" smtClean="0"/>
              <a:t>Click to edit Master subtitle style</a:t>
            </a:r>
            <a:endParaRPr/>
          </a:p>
        </p:txBody>
      </p:sp>
      <p:sp>
        <p:nvSpPr>
          <p:cNvPr id="139" name="Google Shape;139;p14"/>
          <p:cNvSpPr txBox="1">
            <a:spLocks noGrp="1"/>
          </p:cNvSpPr>
          <p:nvPr>
            <p:ph type="title" idx="13"/>
          </p:nvPr>
        </p:nvSpPr>
        <p:spPr>
          <a:xfrm>
            <a:off x="8497101" y="4828793"/>
            <a:ext cx="2735200" cy="57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lt1"/>
                </a:solidFill>
              </a:defRPr>
            </a:lvl1pPr>
            <a:lvl2pPr lvl="1" algn="ctr" rtl="0">
              <a:spcBef>
                <a:spcPts val="0"/>
              </a:spcBef>
              <a:spcAft>
                <a:spcPts val="0"/>
              </a:spcAft>
              <a:buClr>
                <a:schemeClr val="lt1"/>
              </a:buClr>
              <a:buSzPts val="2500"/>
              <a:buNone/>
              <a:defRPr sz="3333">
                <a:solidFill>
                  <a:schemeClr val="lt1"/>
                </a:solidFill>
              </a:defRPr>
            </a:lvl2pPr>
            <a:lvl3pPr lvl="2" algn="ctr" rtl="0">
              <a:spcBef>
                <a:spcPts val="0"/>
              </a:spcBef>
              <a:spcAft>
                <a:spcPts val="0"/>
              </a:spcAft>
              <a:buClr>
                <a:schemeClr val="lt1"/>
              </a:buClr>
              <a:buSzPts val="2500"/>
              <a:buNone/>
              <a:defRPr sz="3333">
                <a:solidFill>
                  <a:schemeClr val="lt1"/>
                </a:solidFill>
              </a:defRPr>
            </a:lvl3pPr>
            <a:lvl4pPr lvl="3" algn="ctr" rtl="0">
              <a:spcBef>
                <a:spcPts val="0"/>
              </a:spcBef>
              <a:spcAft>
                <a:spcPts val="0"/>
              </a:spcAft>
              <a:buClr>
                <a:schemeClr val="lt1"/>
              </a:buClr>
              <a:buSzPts val="2500"/>
              <a:buNone/>
              <a:defRPr sz="3333">
                <a:solidFill>
                  <a:schemeClr val="lt1"/>
                </a:solidFill>
              </a:defRPr>
            </a:lvl4pPr>
            <a:lvl5pPr lvl="4" algn="ctr" rtl="0">
              <a:spcBef>
                <a:spcPts val="0"/>
              </a:spcBef>
              <a:spcAft>
                <a:spcPts val="0"/>
              </a:spcAft>
              <a:buClr>
                <a:schemeClr val="lt1"/>
              </a:buClr>
              <a:buSzPts val="2500"/>
              <a:buNone/>
              <a:defRPr sz="3333">
                <a:solidFill>
                  <a:schemeClr val="lt1"/>
                </a:solidFill>
              </a:defRPr>
            </a:lvl5pPr>
            <a:lvl6pPr lvl="5" algn="ctr" rtl="0">
              <a:spcBef>
                <a:spcPts val="0"/>
              </a:spcBef>
              <a:spcAft>
                <a:spcPts val="0"/>
              </a:spcAft>
              <a:buClr>
                <a:schemeClr val="lt1"/>
              </a:buClr>
              <a:buSzPts val="2500"/>
              <a:buNone/>
              <a:defRPr sz="3333">
                <a:solidFill>
                  <a:schemeClr val="lt1"/>
                </a:solidFill>
              </a:defRPr>
            </a:lvl6pPr>
            <a:lvl7pPr lvl="6" algn="ctr" rtl="0">
              <a:spcBef>
                <a:spcPts val="0"/>
              </a:spcBef>
              <a:spcAft>
                <a:spcPts val="0"/>
              </a:spcAft>
              <a:buClr>
                <a:schemeClr val="lt1"/>
              </a:buClr>
              <a:buSzPts val="2500"/>
              <a:buNone/>
              <a:defRPr sz="3333">
                <a:solidFill>
                  <a:schemeClr val="lt1"/>
                </a:solidFill>
              </a:defRPr>
            </a:lvl7pPr>
            <a:lvl8pPr lvl="7" algn="ctr" rtl="0">
              <a:spcBef>
                <a:spcPts val="0"/>
              </a:spcBef>
              <a:spcAft>
                <a:spcPts val="0"/>
              </a:spcAft>
              <a:buClr>
                <a:schemeClr val="lt1"/>
              </a:buClr>
              <a:buSzPts val="2500"/>
              <a:buNone/>
              <a:defRPr sz="3333">
                <a:solidFill>
                  <a:schemeClr val="lt1"/>
                </a:solidFill>
              </a:defRPr>
            </a:lvl8pPr>
            <a:lvl9pPr lvl="8" algn="ctr" rtl="0">
              <a:spcBef>
                <a:spcPts val="0"/>
              </a:spcBef>
              <a:spcAft>
                <a:spcPts val="0"/>
              </a:spcAft>
              <a:buClr>
                <a:schemeClr val="lt1"/>
              </a:buClr>
              <a:buSzPts val="2500"/>
              <a:buNone/>
              <a:defRPr sz="3333">
                <a:solidFill>
                  <a:schemeClr val="lt1"/>
                </a:solidFill>
              </a:defRPr>
            </a:lvl9pPr>
          </a:lstStyle>
          <a:p>
            <a:r>
              <a:rPr lang="en-US" smtClean="0"/>
              <a:t>Click to edit Master title style</a:t>
            </a:r>
            <a:endParaRPr/>
          </a:p>
        </p:txBody>
      </p:sp>
      <p:sp>
        <p:nvSpPr>
          <p:cNvPr id="140" name="Google Shape;140;p14"/>
          <p:cNvSpPr txBox="1">
            <a:spLocks noGrp="1"/>
          </p:cNvSpPr>
          <p:nvPr>
            <p:ph type="subTitle" idx="14"/>
          </p:nvPr>
        </p:nvSpPr>
        <p:spPr>
          <a:xfrm>
            <a:off x="8497101" y="5308793"/>
            <a:ext cx="27352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a:buNone/>
              <a:defRPr sz="1867">
                <a:solidFill>
                  <a:schemeClr val="lt1"/>
                </a:solidFill>
                <a:latin typeface="Roboto"/>
                <a:ea typeface="Roboto"/>
                <a:cs typeface="Roboto"/>
                <a:sym typeface="Roboto"/>
              </a:defRPr>
            </a:lvl1pPr>
            <a:lvl2pPr lvl="1" algn="ctr" rtl="0">
              <a:lnSpc>
                <a:spcPct val="100000"/>
              </a:lnSpc>
              <a:spcBef>
                <a:spcPts val="0"/>
              </a:spcBef>
              <a:spcAft>
                <a:spcPts val="0"/>
              </a:spcAft>
              <a:buSzPts val="1400"/>
              <a:buFont typeface="Roboto"/>
              <a:buNone/>
              <a:defRPr>
                <a:latin typeface="Roboto"/>
                <a:ea typeface="Roboto"/>
                <a:cs typeface="Roboto"/>
                <a:sym typeface="Roboto"/>
              </a:defRPr>
            </a:lvl2pPr>
            <a:lvl3pPr lvl="2" algn="ctr" rtl="0">
              <a:lnSpc>
                <a:spcPct val="100000"/>
              </a:lnSpc>
              <a:spcBef>
                <a:spcPts val="0"/>
              </a:spcBef>
              <a:spcAft>
                <a:spcPts val="0"/>
              </a:spcAft>
              <a:buSzPts val="1400"/>
              <a:buFont typeface="Roboto"/>
              <a:buNone/>
              <a:defRPr>
                <a:latin typeface="Roboto"/>
                <a:ea typeface="Roboto"/>
                <a:cs typeface="Roboto"/>
                <a:sym typeface="Roboto"/>
              </a:defRPr>
            </a:lvl3pPr>
            <a:lvl4pPr lvl="3" algn="ctr" rtl="0">
              <a:lnSpc>
                <a:spcPct val="100000"/>
              </a:lnSpc>
              <a:spcBef>
                <a:spcPts val="0"/>
              </a:spcBef>
              <a:spcAft>
                <a:spcPts val="0"/>
              </a:spcAft>
              <a:buSzPts val="1400"/>
              <a:buFont typeface="Roboto"/>
              <a:buNone/>
              <a:defRPr>
                <a:latin typeface="Roboto"/>
                <a:ea typeface="Roboto"/>
                <a:cs typeface="Roboto"/>
                <a:sym typeface="Roboto"/>
              </a:defRPr>
            </a:lvl4pPr>
            <a:lvl5pPr lvl="4" algn="ctr" rtl="0">
              <a:lnSpc>
                <a:spcPct val="100000"/>
              </a:lnSpc>
              <a:spcBef>
                <a:spcPts val="0"/>
              </a:spcBef>
              <a:spcAft>
                <a:spcPts val="0"/>
              </a:spcAft>
              <a:buSzPts val="1400"/>
              <a:buFont typeface="Roboto"/>
              <a:buNone/>
              <a:defRPr>
                <a:latin typeface="Roboto"/>
                <a:ea typeface="Roboto"/>
                <a:cs typeface="Roboto"/>
                <a:sym typeface="Roboto"/>
              </a:defRPr>
            </a:lvl5pPr>
            <a:lvl6pPr lvl="5" algn="ctr" rtl="0">
              <a:lnSpc>
                <a:spcPct val="100000"/>
              </a:lnSpc>
              <a:spcBef>
                <a:spcPts val="0"/>
              </a:spcBef>
              <a:spcAft>
                <a:spcPts val="0"/>
              </a:spcAft>
              <a:buSzPts val="1400"/>
              <a:buFont typeface="Roboto"/>
              <a:buNone/>
              <a:defRPr>
                <a:latin typeface="Roboto"/>
                <a:ea typeface="Roboto"/>
                <a:cs typeface="Roboto"/>
                <a:sym typeface="Roboto"/>
              </a:defRPr>
            </a:lvl6pPr>
            <a:lvl7pPr lvl="6" algn="ctr" rtl="0">
              <a:lnSpc>
                <a:spcPct val="100000"/>
              </a:lnSpc>
              <a:spcBef>
                <a:spcPts val="0"/>
              </a:spcBef>
              <a:spcAft>
                <a:spcPts val="0"/>
              </a:spcAft>
              <a:buSzPts val="1400"/>
              <a:buFont typeface="Roboto"/>
              <a:buNone/>
              <a:defRPr>
                <a:latin typeface="Roboto"/>
                <a:ea typeface="Roboto"/>
                <a:cs typeface="Roboto"/>
                <a:sym typeface="Roboto"/>
              </a:defRPr>
            </a:lvl7pPr>
            <a:lvl8pPr lvl="7" algn="ctr" rtl="0">
              <a:lnSpc>
                <a:spcPct val="100000"/>
              </a:lnSpc>
              <a:spcBef>
                <a:spcPts val="0"/>
              </a:spcBef>
              <a:spcAft>
                <a:spcPts val="0"/>
              </a:spcAft>
              <a:buSzPts val="1400"/>
              <a:buFont typeface="Roboto"/>
              <a:buNone/>
              <a:defRPr>
                <a:latin typeface="Roboto"/>
                <a:ea typeface="Roboto"/>
                <a:cs typeface="Roboto"/>
                <a:sym typeface="Roboto"/>
              </a:defRPr>
            </a:lvl8pPr>
            <a:lvl9pPr lvl="8" algn="ctr" rtl="0">
              <a:lnSpc>
                <a:spcPct val="100000"/>
              </a:lnSpc>
              <a:spcBef>
                <a:spcPts val="0"/>
              </a:spcBef>
              <a:spcAft>
                <a:spcPts val="0"/>
              </a:spcAft>
              <a:buSzPts val="1400"/>
              <a:buFont typeface="Roboto"/>
              <a:buNone/>
              <a:defRPr>
                <a:latin typeface="Roboto"/>
                <a:ea typeface="Roboto"/>
                <a:cs typeface="Roboto"/>
                <a:sym typeface="Roboto"/>
              </a:defRPr>
            </a:lvl9pPr>
          </a:lstStyle>
          <a:p>
            <a:r>
              <a:rPr lang="en-US" smtClean="0"/>
              <a:t>Click to edit Master subtitle style</a:t>
            </a:r>
            <a:endParaRPr/>
          </a:p>
        </p:txBody>
      </p:sp>
      <p:sp>
        <p:nvSpPr>
          <p:cNvPr id="141" name="Google Shape;141;p14"/>
          <p:cNvSpPr txBox="1">
            <a:spLocks noGrp="1"/>
          </p:cNvSpPr>
          <p:nvPr>
            <p:ph type="title" idx="15"/>
          </p:nvPr>
        </p:nvSpPr>
        <p:spPr>
          <a:xfrm>
            <a:off x="960000" y="508000"/>
            <a:ext cx="10281600" cy="64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600"/>
              <a:buNone/>
              <a:defRPr>
                <a:solidFill>
                  <a:schemeClr val="lt1"/>
                </a:solidFill>
              </a:defRPr>
            </a:lvl1pPr>
            <a:lvl2pPr lvl="1" algn="ctr" rtl="0">
              <a:spcBef>
                <a:spcPts val="0"/>
              </a:spcBef>
              <a:spcAft>
                <a:spcPts val="0"/>
              </a:spcAft>
              <a:buClr>
                <a:schemeClr val="lt1"/>
              </a:buClr>
              <a:buSzPts val="3000"/>
              <a:buNone/>
              <a:defRPr>
                <a:solidFill>
                  <a:schemeClr val="lt1"/>
                </a:solidFill>
              </a:defRPr>
            </a:lvl2pPr>
            <a:lvl3pPr lvl="2" algn="ctr" rtl="0">
              <a:spcBef>
                <a:spcPts val="0"/>
              </a:spcBef>
              <a:spcAft>
                <a:spcPts val="0"/>
              </a:spcAft>
              <a:buClr>
                <a:schemeClr val="lt1"/>
              </a:buClr>
              <a:buSzPts val="3000"/>
              <a:buNone/>
              <a:defRPr>
                <a:solidFill>
                  <a:schemeClr val="lt1"/>
                </a:solidFill>
              </a:defRPr>
            </a:lvl3pPr>
            <a:lvl4pPr lvl="3" algn="ctr" rtl="0">
              <a:spcBef>
                <a:spcPts val="0"/>
              </a:spcBef>
              <a:spcAft>
                <a:spcPts val="0"/>
              </a:spcAft>
              <a:buClr>
                <a:schemeClr val="lt1"/>
              </a:buClr>
              <a:buSzPts val="3000"/>
              <a:buNone/>
              <a:defRPr>
                <a:solidFill>
                  <a:schemeClr val="lt1"/>
                </a:solidFill>
              </a:defRPr>
            </a:lvl4pPr>
            <a:lvl5pPr lvl="4" algn="ctr" rtl="0">
              <a:spcBef>
                <a:spcPts val="0"/>
              </a:spcBef>
              <a:spcAft>
                <a:spcPts val="0"/>
              </a:spcAft>
              <a:buClr>
                <a:schemeClr val="lt1"/>
              </a:buClr>
              <a:buSzPts val="3000"/>
              <a:buNone/>
              <a:defRPr>
                <a:solidFill>
                  <a:schemeClr val="lt1"/>
                </a:solidFill>
              </a:defRPr>
            </a:lvl5pPr>
            <a:lvl6pPr lvl="5" algn="ctr" rtl="0">
              <a:spcBef>
                <a:spcPts val="0"/>
              </a:spcBef>
              <a:spcAft>
                <a:spcPts val="0"/>
              </a:spcAft>
              <a:buClr>
                <a:schemeClr val="lt1"/>
              </a:buClr>
              <a:buSzPts val="3000"/>
              <a:buNone/>
              <a:defRPr>
                <a:solidFill>
                  <a:schemeClr val="lt1"/>
                </a:solidFill>
              </a:defRPr>
            </a:lvl6pPr>
            <a:lvl7pPr lvl="6" algn="ctr" rtl="0">
              <a:spcBef>
                <a:spcPts val="0"/>
              </a:spcBef>
              <a:spcAft>
                <a:spcPts val="0"/>
              </a:spcAft>
              <a:buClr>
                <a:schemeClr val="lt1"/>
              </a:buClr>
              <a:buSzPts val="3000"/>
              <a:buNone/>
              <a:defRPr>
                <a:solidFill>
                  <a:schemeClr val="lt1"/>
                </a:solidFill>
              </a:defRPr>
            </a:lvl7pPr>
            <a:lvl8pPr lvl="7" algn="ctr" rtl="0">
              <a:spcBef>
                <a:spcPts val="0"/>
              </a:spcBef>
              <a:spcAft>
                <a:spcPts val="0"/>
              </a:spcAft>
              <a:buClr>
                <a:schemeClr val="lt1"/>
              </a:buClr>
              <a:buSzPts val="3000"/>
              <a:buNone/>
              <a:defRPr>
                <a:solidFill>
                  <a:schemeClr val="lt1"/>
                </a:solidFill>
              </a:defRPr>
            </a:lvl8pPr>
            <a:lvl9pPr lvl="8" algn="ctr" rtl="0">
              <a:spcBef>
                <a:spcPts val="0"/>
              </a:spcBef>
              <a:spcAft>
                <a:spcPts val="0"/>
              </a:spcAft>
              <a:buClr>
                <a:schemeClr val="lt1"/>
              </a:buClr>
              <a:buSzPts val="3000"/>
              <a:buNone/>
              <a:defRPr>
                <a:solidFill>
                  <a:schemeClr val="lt1"/>
                </a:solidFill>
              </a:defRPr>
            </a:lvl9pPr>
          </a:lstStyle>
          <a:p>
            <a:r>
              <a:rPr lang="en-US" smtClean="0"/>
              <a:t>Click to edit Master title style</a:t>
            </a:r>
            <a:endParaRPr/>
          </a:p>
        </p:txBody>
      </p:sp>
    </p:spTree>
    <p:extLst>
      <p:ext uri="{BB962C8B-B14F-4D97-AF65-F5344CB8AC3E}">
        <p14:creationId xmlns:p14="http://schemas.microsoft.com/office/powerpoint/2010/main" val="2462005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15"/>
          <p:cNvSpPr/>
          <p:nvPr/>
        </p:nvSpPr>
        <p:spPr>
          <a:xfrm>
            <a:off x="228600" y="227000"/>
            <a:ext cx="11734800" cy="64040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4" name="Google Shape;144;p15"/>
          <p:cNvSpPr txBox="1">
            <a:spLocks noGrp="1"/>
          </p:cNvSpPr>
          <p:nvPr>
            <p:ph type="title"/>
          </p:nvPr>
        </p:nvSpPr>
        <p:spPr>
          <a:xfrm>
            <a:off x="1726836" y="2473567"/>
            <a:ext cx="3780800" cy="57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3333">
                <a:solidFill>
                  <a:schemeClr val="lt1"/>
                </a:solidFill>
              </a:defRPr>
            </a:lvl1pPr>
            <a:lvl2pPr lvl="1" algn="ctr" rtl="0">
              <a:spcBef>
                <a:spcPts val="0"/>
              </a:spcBef>
              <a:spcAft>
                <a:spcPts val="0"/>
              </a:spcAft>
              <a:buClr>
                <a:schemeClr val="lt1"/>
              </a:buClr>
              <a:buSzPts val="2000"/>
              <a:buNone/>
              <a:defRPr sz="2667">
                <a:solidFill>
                  <a:schemeClr val="lt1"/>
                </a:solidFill>
              </a:defRPr>
            </a:lvl2pPr>
            <a:lvl3pPr lvl="2" algn="ctr" rtl="0">
              <a:spcBef>
                <a:spcPts val="0"/>
              </a:spcBef>
              <a:spcAft>
                <a:spcPts val="0"/>
              </a:spcAft>
              <a:buClr>
                <a:schemeClr val="lt1"/>
              </a:buClr>
              <a:buSzPts val="2000"/>
              <a:buNone/>
              <a:defRPr sz="2667">
                <a:solidFill>
                  <a:schemeClr val="lt1"/>
                </a:solidFill>
              </a:defRPr>
            </a:lvl3pPr>
            <a:lvl4pPr lvl="3" algn="ctr" rtl="0">
              <a:spcBef>
                <a:spcPts val="0"/>
              </a:spcBef>
              <a:spcAft>
                <a:spcPts val="0"/>
              </a:spcAft>
              <a:buClr>
                <a:schemeClr val="lt1"/>
              </a:buClr>
              <a:buSzPts val="2000"/>
              <a:buNone/>
              <a:defRPr sz="2667">
                <a:solidFill>
                  <a:schemeClr val="lt1"/>
                </a:solidFill>
              </a:defRPr>
            </a:lvl4pPr>
            <a:lvl5pPr lvl="4" algn="ctr" rtl="0">
              <a:spcBef>
                <a:spcPts val="0"/>
              </a:spcBef>
              <a:spcAft>
                <a:spcPts val="0"/>
              </a:spcAft>
              <a:buClr>
                <a:schemeClr val="lt1"/>
              </a:buClr>
              <a:buSzPts val="2000"/>
              <a:buNone/>
              <a:defRPr sz="2667">
                <a:solidFill>
                  <a:schemeClr val="lt1"/>
                </a:solidFill>
              </a:defRPr>
            </a:lvl5pPr>
            <a:lvl6pPr lvl="5" algn="ctr" rtl="0">
              <a:spcBef>
                <a:spcPts val="0"/>
              </a:spcBef>
              <a:spcAft>
                <a:spcPts val="0"/>
              </a:spcAft>
              <a:buClr>
                <a:schemeClr val="lt1"/>
              </a:buClr>
              <a:buSzPts val="2000"/>
              <a:buNone/>
              <a:defRPr sz="2667">
                <a:solidFill>
                  <a:schemeClr val="lt1"/>
                </a:solidFill>
              </a:defRPr>
            </a:lvl6pPr>
            <a:lvl7pPr lvl="6" algn="ctr" rtl="0">
              <a:spcBef>
                <a:spcPts val="0"/>
              </a:spcBef>
              <a:spcAft>
                <a:spcPts val="0"/>
              </a:spcAft>
              <a:buClr>
                <a:schemeClr val="lt1"/>
              </a:buClr>
              <a:buSzPts val="2000"/>
              <a:buNone/>
              <a:defRPr sz="2667">
                <a:solidFill>
                  <a:schemeClr val="lt1"/>
                </a:solidFill>
              </a:defRPr>
            </a:lvl7pPr>
            <a:lvl8pPr lvl="7" algn="ctr" rtl="0">
              <a:spcBef>
                <a:spcPts val="0"/>
              </a:spcBef>
              <a:spcAft>
                <a:spcPts val="0"/>
              </a:spcAft>
              <a:buClr>
                <a:schemeClr val="lt1"/>
              </a:buClr>
              <a:buSzPts val="2000"/>
              <a:buNone/>
              <a:defRPr sz="2667">
                <a:solidFill>
                  <a:schemeClr val="lt1"/>
                </a:solidFill>
              </a:defRPr>
            </a:lvl8pPr>
            <a:lvl9pPr lvl="8" algn="ctr" rtl="0">
              <a:spcBef>
                <a:spcPts val="0"/>
              </a:spcBef>
              <a:spcAft>
                <a:spcPts val="0"/>
              </a:spcAft>
              <a:buClr>
                <a:schemeClr val="lt1"/>
              </a:buClr>
              <a:buSzPts val="2000"/>
              <a:buNone/>
              <a:defRPr sz="2667">
                <a:solidFill>
                  <a:schemeClr val="lt1"/>
                </a:solidFill>
              </a:defRPr>
            </a:lvl9pPr>
          </a:lstStyle>
          <a:p>
            <a:r>
              <a:rPr lang="en-US" smtClean="0"/>
              <a:t>Click to edit Master title style</a:t>
            </a:r>
            <a:endParaRPr/>
          </a:p>
        </p:txBody>
      </p:sp>
      <p:sp>
        <p:nvSpPr>
          <p:cNvPr id="145" name="Google Shape;145;p15"/>
          <p:cNvSpPr txBox="1">
            <a:spLocks noGrp="1"/>
          </p:cNvSpPr>
          <p:nvPr>
            <p:ph type="subTitle" idx="1"/>
          </p:nvPr>
        </p:nvSpPr>
        <p:spPr>
          <a:xfrm>
            <a:off x="1726836" y="3055167"/>
            <a:ext cx="37808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a:buNone/>
              <a:defRPr sz="1867">
                <a:solidFill>
                  <a:schemeClr val="lt1"/>
                </a:solidFill>
                <a:latin typeface="Roboto"/>
                <a:ea typeface="Roboto"/>
                <a:cs typeface="Roboto"/>
                <a:sym typeface="Roboto"/>
              </a:defRPr>
            </a:lvl1pPr>
            <a:lvl2pPr lvl="1" algn="ctr" rtl="0">
              <a:lnSpc>
                <a:spcPct val="100000"/>
              </a:lnSpc>
              <a:spcBef>
                <a:spcPts val="0"/>
              </a:spcBef>
              <a:spcAft>
                <a:spcPts val="0"/>
              </a:spcAft>
              <a:buSzPts val="1400"/>
              <a:buFont typeface="Roboto"/>
              <a:buNone/>
              <a:defRPr>
                <a:latin typeface="Roboto"/>
                <a:ea typeface="Roboto"/>
                <a:cs typeface="Roboto"/>
                <a:sym typeface="Roboto"/>
              </a:defRPr>
            </a:lvl2pPr>
            <a:lvl3pPr lvl="2" algn="ctr" rtl="0">
              <a:lnSpc>
                <a:spcPct val="100000"/>
              </a:lnSpc>
              <a:spcBef>
                <a:spcPts val="0"/>
              </a:spcBef>
              <a:spcAft>
                <a:spcPts val="0"/>
              </a:spcAft>
              <a:buSzPts val="1400"/>
              <a:buFont typeface="Roboto"/>
              <a:buNone/>
              <a:defRPr>
                <a:latin typeface="Roboto"/>
                <a:ea typeface="Roboto"/>
                <a:cs typeface="Roboto"/>
                <a:sym typeface="Roboto"/>
              </a:defRPr>
            </a:lvl3pPr>
            <a:lvl4pPr lvl="3" algn="ctr" rtl="0">
              <a:lnSpc>
                <a:spcPct val="100000"/>
              </a:lnSpc>
              <a:spcBef>
                <a:spcPts val="0"/>
              </a:spcBef>
              <a:spcAft>
                <a:spcPts val="0"/>
              </a:spcAft>
              <a:buSzPts val="1400"/>
              <a:buFont typeface="Roboto"/>
              <a:buNone/>
              <a:defRPr>
                <a:latin typeface="Roboto"/>
                <a:ea typeface="Roboto"/>
                <a:cs typeface="Roboto"/>
                <a:sym typeface="Roboto"/>
              </a:defRPr>
            </a:lvl4pPr>
            <a:lvl5pPr lvl="4" algn="ctr" rtl="0">
              <a:lnSpc>
                <a:spcPct val="100000"/>
              </a:lnSpc>
              <a:spcBef>
                <a:spcPts val="0"/>
              </a:spcBef>
              <a:spcAft>
                <a:spcPts val="0"/>
              </a:spcAft>
              <a:buSzPts val="1400"/>
              <a:buFont typeface="Roboto"/>
              <a:buNone/>
              <a:defRPr>
                <a:latin typeface="Roboto"/>
                <a:ea typeface="Roboto"/>
                <a:cs typeface="Roboto"/>
                <a:sym typeface="Roboto"/>
              </a:defRPr>
            </a:lvl5pPr>
            <a:lvl6pPr lvl="5" algn="ctr" rtl="0">
              <a:lnSpc>
                <a:spcPct val="100000"/>
              </a:lnSpc>
              <a:spcBef>
                <a:spcPts val="0"/>
              </a:spcBef>
              <a:spcAft>
                <a:spcPts val="0"/>
              </a:spcAft>
              <a:buSzPts val="1400"/>
              <a:buFont typeface="Roboto"/>
              <a:buNone/>
              <a:defRPr>
                <a:latin typeface="Roboto"/>
                <a:ea typeface="Roboto"/>
                <a:cs typeface="Roboto"/>
                <a:sym typeface="Roboto"/>
              </a:defRPr>
            </a:lvl6pPr>
            <a:lvl7pPr lvl="6" algn="ctr" rtl="0">
              <a:lnSpc>
                <a:spcPct val="100000"/>
              </a:lnSpc>
              <a:spcBef>
                <a:spcPts val="0"/>
              </a:spcBef>
              <a:spcAft>
                <a:spcPts val="0"/>
              </a:spcAft>
              <a:buSzPts val="1400"/>
              <a:buFont typeface="Roboto"/>
              <a:buNone/>
              <a:defRPr>
                <a:latin typeface="Roboto"/>
                <a:ea typeface="Roboto"/>
                <a:cs typeface="Roboto"/>
                <a:sym typeface="Roboto"/>
              </a:defRPr>
            </a:lvl7pPr>
            <a:lvl8pPr lvl="7" algn="ctr" rtl="0">
              <a:lnSpc>
                <a:spcPct val="100000"/>
              </a:lnSpc>
              <a:spcBef>
                <a:spcPts val="0"/>
              </a:spcBef>
              <a:spcAft>
                <a:spcPts val="0"/>
              </a:spcAft>
              <a:buSzPts val="1400"/>
              <a:buFont typeface="Roboto"/>
              <a:buNone/>
              <a:defRPr>
                <a:latin typeface="Roboto"/>
                <a:ea typeface="Roboto"/>
                <a:cs typeface="Roboto"/>
                <a:sym typeface="Roboto"/>
              </a:defRPr>
            </a:lvl8pPr>
            <a:lvl9pPr lvl="8" algn="ctr" rtl="0">
              <a:lnSpc>
                <a:spcPct val="100000"/>
              </a:lnSpc>
              <a:spcBef>
                <a:spcPts val="0"/>
              </a:spcBef>
              <a:spcAft>
                <a:spcPts val="0"/>
              </a:spcAft>
              <a:buSzPts val="1400"/>
              <a:buFont typeface="Roboto"/>
              <a:buNone/>
              <a:defRPr>
                <a:latin typeface="Roboto"/>
                <a:ea typeface="Roboto"/>
                <a:cs typeface="Roboto"/>
                <a:sym typeface="Roboto"/>
              </a:defRPr>
            </a:lvl9pPr>
          </a:lstStyle>
          <a:p>
            <a:r>
              <a:rPr lang="en-US" smtClean="0"/>
              <a:t>Click to edit Master subtitle style</a:t>
            </a:r>
            <a:endParaRPr/>
          </a:p>
        </p:txBody>
      </p:sp>
      <p:sp>
        <p:nvSpPr>
          <p:cNvPr id="146" name="Google Shape;146;p15"/>
          <p:cNvSpPr txBox="1">
            <a:spLocks noGrp="1"/>
          </p:cNvSpPr>
          <p:nvPr>
            <p:ph type="title" idx="2"/>
          </p:nvPr>
        </p:nvSpPr>
        <p:spPr>
          <a:xfrm>
            <a:off x="1726836" y="4845567"/>
            <a:ext cx="3780800" cy="57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3333">
                <a:solidFill>
                  <a:schemeClr val="lt1"/>
                </a:solidFill>
              </a:defRPr>
            </a:lvl1pPr>
            <a:lvl2pPr lvl="1" algn="ctr" rtl="0">
              <a:spcBef>
                <a:spcPts val="0"/>
              </a:spcBef>
              <a:spcAft>
                <a:spcPts val="0"/>
              </a:spcAft>
              <a:buClr>
                <a:schemeClr val="lt1"/>
              </a:buClr>
              <a:buSzPts val="2000"/>
              <a:buNone/>
              <a:defRPr sz="2667">
                <a:solidFill>
                  <a:schemeClr val="lt1"/>
                </a:solidFill>
              </a:defRPr>
            </a:lvl2pPr>
            <a:lvl3pPr lvl="2" algn="ctr" rtl="0">
              <a:spcBef>
                <a:spcPts val="0"/>
              </a:spcBef>
              <a:spcAft>
                <a:spcPts val="0"/>
              </a:spcAft>
              <a:buClr>
                <a:schemeClr val="lt1"/>
              </a:buClr>
              <a:buSzPts val="2000"/>
              <a:buNone/>
              <a:defRPr sz="2667">
                <a:solidFill>
                  <a:schemeClr val="lt1"/>
                </a:solidFill>
              </a:defRPr>
            </a:lvl3pPr>
            <a:lvl4pPr lvl="3" algn="ctr" rtl="0">
              <a:spcBef>
                <a:spcPts val="0"/>
              </a:spcBef>
              <a:spcAft>
                <a:spcPts val="0"/>
              </a:spcAft>
              <a:buClr>
                <a:schemeClr val="lt1"/>
              </a:buClr>
              <a:buSzPts val="2000"/>
              <a:buNone/>
              <a:defRPr sz="2667">
                <a:solidFill>
                  <a:schemeClr val="lt1"/>
                </a:solidFill>
              </a:defRPr>
            </a:lvl4pPr>
            <a:lvl5pPr lvl="4" algn="ctr" rtl="0">
              <a:spcBef>
                <a:spcPts val="0"/>
              </a:spcBef>
              <a:spcAft>
                <a:spcPts val="0"/>
              </a:spcAft>
              <a:buClr>
                <a:schemeClr val="lt1"/>
              </a:buClr>
              <a:buSzPts val="2000"/>
              <a:buNone/>
              <a:defRPr sz="2667">
                <a:solidFill>
                  <a:schemeClr val="lt1"/>
                </a:solidFill>
              </a:defRPr>
            </a:lvl5pPr>
            <a:lvl6pPr lvl="5" algn="ctr" rtl="0">
              <a:spcBef>
                <a:spcPts val="0"/>
              </a:spcBef>
              <a:spcAft>
                <a:spcPts val="0"/>
              </a:spcAft>
              <a:buClr>
                <a:schemeClr val="lt1"/>
              </a:buClr>
              <a:buSzPts val="2000"/>
              <a:buNone/>
              <a:defRPr sz="2667">
                <a:solidFill>
                  <a:schemeClr val="lt1"/>
                </a:solidFill>
              </a:defRPr>
            </a:lvl6pPr>
            <a:lvl7pPr lvl="6" algn="ctr" rtl="0">
              <a:spcBef>
                <a:spcPts val="0"/>
              </a:spcBef>
              <a:spcAft>
                <a:spcPts val="0"/>
              </a:spcAft>
              <a:buClr>
                <a:schemeClr val="lt1"/>
              </a:buClr>
              <a:buSzPts val="2000"/>
              <a:buNone/>
              <a:defRPr sz="2667">
                <a:solidFill>
                  <a:schemeClr val="lt1"/>
                </a:solidFill>
              </a:defRPr>
            </a:lvl7pPr>
            <a:lvl8pPr lvl="7" algn="ctr" rtl="0">
              <a:spcBef>
                <a:spcPts val="0"/>
              </a:spcBef>
              <a:spcAft>
                <a:spcPts val="0"/>
              </a:spcAft>
              <a:buClr>
                <a:schemeClr val="lt1"/>
              </a:buClr>
              <a:buSzPts val="2000"/>
              <a:buNone/>
              <a:defRPr sz="2667">
                <a:solidFill>
                  <a:schemeClr val="lt1"/>
                </a:solidFill>
              </a:defRPr>
            </a:lvl8pPr>
            <a:lvl9pPr lvl="8" algn="ctr" rtl="0">
              <a:spcBef>
                <a:spcPts val="0"/>
              </a:spcBef>
              <a:spcAft>
                <a:spcPts val="0"/>
              </a:spcAft>
              <a:buClr>
                <a:schemeClr val="lt1"/>
              </a:buClr>
              <a:buSzPts val="2000"/>
              <a:buNone/>
              <a:defRPr sz="2667">
                <a:solidFill>
                  <a:schemeClr val="lt1"/>
                </a:solidFill>
              </a:defRPr>
            </a:lvl9pPr>
          </a:lstStyle>
          <a:p>
            <a:r>
              <a:rPr lang="en-US" smtClean="0"/>
              <a:t>Click to edit Master title style</a:t>
            </a:r>
            <a:endParaRPr/>
          </a:p>
        </p:txBody>
      </p:sp>
      <p:sp>
        <p:nvSpPr>
          <p:cNvPr id="147" name="Google Shape;147;p15"/>
          <p:cNvSpPr txBox="1">
            <a:spLocks noGrp="1"/>
          </p:cNvSpPr>
          <p:nvPr>
            <p:ph type="subTitle" idx="3"/>
          </p:nvPr>
        </p:nvSpPr>
        <p:spPr>
          <a:xfrm>
            <a:off x="1726836" y="5427167"/>
            <a:ext cx="37808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a:buNone/>
              <a:defRPr sz="1867">
                <a:solidFill>
                  <a:schemeClr val="lt1"/>
                </a:solidFill>
                <a:latin typeface="Roboto"/>
                <a:ea typeface="Roboto"/>
                <a:cs typeface="Roboto"/>
                <a:sym typeface="Roboto"/>
              </a:defRPr>
            </a:lvl1pPr>
            <a:lvl2pPr lvl="1" algn="ctr" rtl="0">
              <a:lnSpc>
                <a:spcPct val="100000"/>
              </a:lnSpc>
              <a:spcBef>
                <a:spcPts val="2133"/>
              </a:spcBef>
              <a:spcAft>
                <a:spcPts val="0"/>
              </a:spcAft>
              <a:buSzPts val="1400"/>
              <a:buFont typeface="Roboto"/>
              <a:buNone/>
              <a:defRPr>
                <a:latin typeface="Roboto"/>
                <a:ea typeface="Roboto"/>
                <a:cs typeface="Roboto"/>
                <a:sym typeface="Roboto"/>
              </a:defRPr>
            </a:lvl2pPr>
            <a:lvl3pPr lvl="2" algn="ctr" rtl="0">
              <a:lnSpc>
                <a:spcPct val="100000"/>
              </a:lnSpc>
              <a:spcBef>
                <a:spcPts val="0"/>
              </a:spcBef>
              <a:spcAft>
                <a:spcPts val="0"/>
              </a:spcAft>
              <a:buSzPts val="1400"/>
              <a:buFont typeface="Roboto"/>
              <a:buNone/>
              <a:defRPr>
                <a:latin typeface="Roboto"/>
                <a:ea typeface="Roboto"/>
                <a:cs typeface="Roboto"/>
                <a:sym typeface="Roboto"/>
              </a:defRPr>
            </a:lvl3pPr>
            <a:lvl4pPr lvl="3" algn="ctr" rtl="0">
              <a:lnSpc>
                <a:spcPct val="100000"/>
              </a:lnSpc>
              <a:spcBef>
                <a:spcPts val="0"/>
              </a:spcBef>
              <a:spcAft>
                <a:spcPts val="0"/>
              </a:spcAft>
              <a:buSzPts val="1400"/>
              <a:buFont typeface="Roboto"/>
              <a:buNone/>
              <a:defRPr>
                <a:latin typeface="Roboto"/>
                <a:ea typeface="Roboto"/>
                <a:cs typeface="Roboto"/>
                <a:sym typeface="Roboto"/>
              </a:defRPr>
            </a:lvl4pPr>
            <a:lvl5pPr lvl="4" algn="ctr" rtl="0">
              <a:lnSpc>
                <a:spcPct val="100000"/>
              </a:lnSpc>
              <a:spcBef>
                <a:spcPts val="0"/>
              </a:spcBef>
              <a:spcAft>
                <a:spcPts val="0"/>
              </a:spcAft>
              <a:buSzPts val="1400"/>
              <a:buFont typeface="Roboto"/>
              <a:buNone/>
              <a:defRPr>
                <a:latin typeface="Roboto"/>
                <a:ea typeface="Roboto"/>
                <a:cs typeface="Roboto"/>
                <a:sym typeface="Roboto"/>
              </a:defRPr>
            </a:lvl5pPr>
            <a:lvl6pPr lvl="5" algn="ctr" rtl="0">
              <a:lnSpc>
                <a:spcPct val="100000"/>
              </a:lnSpc>
              <a:spcBef>
                <a:spcPts val="0"/>
              </a:spcBef>
              <a:spcAft>
                <a:spcPts val="0"/>
              </a:spcAft>
              <a:buSzPts val="1400"/>
              <a:buFont typeface="Roboto"/>
              <a:buNone/>
              <a:defRPr>
                <a:latin typeface="Roboto"/>
                <a:ea typeface="Roboto"/>
                <a:cs typeface="Roboto"/>
                <a:sym typeface="Roboto"/>
              </a:defRPr>
            </a:lvl6pPr>
            <a:lvl7pPr lvl="6" algn="ctr" rtl="0">
              <a:lnSpc>
                <a:spcPct val="100000"/>
              </a:lnSpc>
              <a:spcBef>
                <a:spcPts val="0"/>
              </a:spcBef>
              <a:spcAft>
                <a:spcPts val="0"/>
              </a:spcAft>
              <a:buSzPts val="1400"/>
              <a:buFont typeface="Roboto"/>
              <a:buNone/>
              <a:defRPr>
                <a:latin typeface="Roboto"/>
                <a:ea typeface="Roboto"/>
                <a:cs typeface="Roboto"/>
                <a:sym typeface="Roboto"/>
              </a:defRPr>
            </a:lvl7pPr>
            <a:lvl8pPr lvl="7" algn="ctr" rtl="0">
              <a:lnSpc>
                <a:spcPct val="100000"/>
              </a:lnSpc>
              <a:spcBef>
                <a:spcPts val="0"/>
              </a:spcBef>
              <a:spcAft>
                <a:spcPts val="0"/>
              </a:spcAft>
              <a:buSzPts val="1400"/>
              <a:buFont typeface="Roboto"/>
              <a:buNone/>
              <a:defRPr>
                <a:latin typeface="Roboto"/>
                <a:ea typeface="Roboto"/>
                <a:cs typeface="Roboto"/>
                <a:sym typeface="Roboto"/>
              </a:defRPr>
            </a:lvl8pPr>
            <a:lvl9pPr lvl="8" algn="ctr" rtl="0">
              <a:lnSpc>
                <a:spcPct val="100000"/>
              </a:lnSpc>
              <a:spcBef>
                <a:spcPts val="0"/>
              </a:spcBef>
              <a:spcAft>
                <a:spcPts val="0"/>
              </a:spcAft>
              <a:buSzPts val="1400"/>
              <a:buFont typeface="Roboto"/>
              <a:buNone/>
              <a:defRPr>
                <a:latin typeface="Roboto"/>
                <a:ea typeface="Roboto"/>
                <a:cs typeface="Roboto"/>
                <a:sym typeface="Roboto"/>
              </a:defRPr>
            </a:lvl9pPr>
          </a:lstStyle>
          <a:p>
            <a:r>
              <a:rPr lang="en-US" smtClean="0"/>
              <a:t>Click to edit Master subtitle style</a:t>
            </a:r>
            <a:endParaRPr/>
          </a:p>
        </p:txBody>
      </p:sp>
      <p:sp>
        <p:nvSpPr>
          <p:cNvPr id="148" name="Google Shape;148;p15"/>
          <p:cNvSpPr txBox="1">
            <a:spLocks noGrp="1"/>
          </p:cNvSpPr>
          <p:nvPr>
            <p:ph type="title" idx="4"/>
          </p:nvPr>
        </p:nvSpPr>
        <p:spPr>
          <a:xfrm>
            <a:off x="6693957" y="2473567"/>
            <a:ext cx="3780800" cy="57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3333">
                <a:solidFill>
                  <a:schemeClr val="lt1"/>
                </a:solidFill>
              </a:defRPr>
            </a:lvl1pPr>
            <a:lvl2pPr lvl="1" algn="ctr" rtl="0">
              <a:spcBef>
                <a:spcPts val="0"/>
              </a:spcBef>
              <a:spcAft>
                <a:spcPts val="0"/>
              </a:spcAft>
              <a:buClr>
                <a:schemeClr val="lt1"/>
              </a:buClr>
              <a:buSzPts val="2000"/>
              <a:buNone/>
              <a:defRPr sz="2667">
                <a:solidFill>
                  <a:schemeClr val="lt1"/>
                </a:solidFill>
              </a:defRPr>
            </a:lvl2pPr>
            <a:lvl3pPr lvl="2" algn="ctr" rtl="0">
              <a:spcBef>
                <a:spcPts val="0"/>
              </a:spcBef>
              <a:spcAft>
                <a:spcPts val="0"/>
              </a:spcAft>
              <a:buClr>
                <a:schemeClr val="lt1"/>
              </a:buClr>
              <a:buSzPts val="2000"/>
              <a:buNone/>
              <a:defRPr sz="2667">
                <a:solidFill>
                  <a:schemeClr val="lt1"/>
                </a:solidFill>
              </a:defRPr>
            </a:lvl3pPr>
            <a:lvl4pPr lvl="3" algn="ctr" rtl="0">
              <a:spcBef>
                <a:spcPts val="0"/>
              </a:spcBef>
              <a:spcAft>
                <a:spcPts val="0"/>
              </a:spcAft>
              <a:buClr>
                <a:schemeClr val="lt1"/>
              </a:buClr>
              <a:buSzPts val="2000"/>
              <a:buNone/>
              <a:defRPr sz="2667">
                <a:solidFill>
                  <a:schemeClr val="lt1"/>
                </a:solidFill>
              </a:defRPr>
            </a:lvl4pPr>
            <a:lvl5pPr lvl="4" algn="ctr" rtl="0">
              <a:spcBef>
                <a:spcPts val="0"/>
              </a:spcBef>
              <a:spcAft>
                <a:spcPts val="0"/>
              </a:spcAft>
              <a:buClr>
                <a:schemeClr val="lt1"/>
              </a:buClr>
              <a:buSzPts val="2000"/>
              <a:buNone/>
              <a:defRPr sz="2667">
                <a:solidFill>
                  <a:schemeClr val="lt1"/>
                </a:solidFill>
              </a:defRPr>
            </a:lvl5pPr>
            <a:lvl6pPr lvl="5" algn="ctr" rtl="0">
              <a:spcBef>
                <a:spcPts val="0"/>
              </a:spcBef>
              <a:spcAft>
                <a:spcPts val="0"/>
              </a:spcAft>
              <a:buClr>
                <a:schemeClr val="lt1"/>
              </a:buClr>
              <a:buSzPts val="2000"/>
              <a:buNone/>
              <a:defRPr sz="2667">
                <a:solidFill>
                  <a:schemeClr val="lt1"/>
                </a:solidFill>
              </a:defRPr>
            </a:lvl6pPr>
            <a:lvl7pPr lvl="6" algn="ctr" rtl="0">
              <a:spcBef>
                <a:spcPts val="0"/>
              </a:spcBef>
              <a:spcAft>
                <a:spcPts val="0"/>
              </a:spcAft>
              <a:buClr>
                <a:schemeClr val="lt1"/>
              </a:buClr>
              <a:buSzPts val="2000"/>
              <a:buNone/>
              <a:defRPr sz="2667">
                <a:solidFill>
                  <a:schemeClr val="lt1"/>
                </a:solidFill>
              </a:defRPr>
            </a:lvl7pPr>
            <a:lvl8pPr lvl="7" algn="ctr" rtl="0">
              <a:spcBef>
                <a:spcPts val="0"/>
              </a:spcBef>
              <a:spcAft>
                <a:spcPts val="0"/>
              </a:spcAft>
              <a:buClr>
                <a:schemeClr val="lt1"/>
              </a:buClr>
              <a:buSzPts val="2000"/>
              <a:buNone/>
              <a:defRPr sz="2667">
                <a:solidFill>
                  <a:schemeClr val="lt1"/>
                </a:solidFill>
              </a:defRPr>
            </a:lvl8pPr>
            <a:lvl9pPr lvl="8" algn="ctr" rtl="0">
              <a:spcBef>
                <a:spcPts val="0"/>
              </a:spcBef>
              <a:spcAft>
                <a:spcPts val="0"/>
              </a:spcAft>
              <a:buClr>
                <a:schemeClr val="lt1"/>
              </a:buClr>
              <a:buSzPts val="2000"/>
              <a:buNone/>
              <a:defRPr sz="2667">
                <a:solidFill>
                  <a:schemeClr val="lt1"/>
                </a:solidFill>
              </a:defRPr>
            </a:lvl9pPr>
          </a:lstStyle>
          <a:p>
            <a:r>
              <a:rPr lang="en-US" smtClean="0"/>
              <a:t>Click to edit Master title style</a:t>
            </a:r>
            <a:endParaRPr/>
          </a:p>
        </p:txBody>
      </p:sp>
      <p:sp>
        <p:nvSpPr>
          <p:cNvPr id="149" name="Google Shape;149;p15"/>
          <p:cNvSpPr txBox="1">
            <a:spLocks noGrp="1"/>
          </p:cNvSpPr>
          <p:nvPr>
            <p:ph type="subTitle" idx="5"/>
          </p:nvPr>
        </p:nvSpPr>
        <p:spPr>
          <a:xfrm>
            <a:off x="6693957" y="3055167"/>
            <a:ext cx="37808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a:buNone/>
              <a:defRPr sz="1867">
                <a:solidFill>
                  <a:schemeClr val="lt1"/>
                </a:solidFill>
                <a:latin typeface="Roboto"/>
                <a:ea typeface="Roboto"/>
                <a:cs typeface="Roboto"/>
                <a:sym typeface="Roboto"/>
              </a:defRPr>
            </a:lvl1pPr>
            <a:lvl2pPr lvl="1" algn="ctr" rtl="0">
              <a:lnSpc>
                <a:spcPct val="100000"/>
              </a:lnSpc>
              <a:spcBef>
                <a:spcPts val="0"/>
              </a:spcBef>
              <a:spcAft>
                <a:spcPts val="0"/>
              </a:spcAft>
              <a:buSzPts val="1400"/>
              <a:buFont typeface="Roboto"/>
              <a:buNone/>
              <a:defRPr>
                <a:latin typeface="Roboto"/>
                <a:ea typeface="Roboto"/>
                <a:cs typeface="Roboto"/>
                <a:sym typeface="Roboto"/>
              </a:defRPr>
            </a:lvl2pPr>
            <a:lvl3pPr lvl="2" algn="ctr" rtl="0">
              <a:lnSpc>
                <a:spcPct val="100000"/>
              </a:lnSpc>
              <a:spcBef>
                <a:spcPts val="0"/>
              </a:spcBef>
              <a:spcAft>
                <a:spcPts val="0"/>
              </a:spcAft>
              <a:buSzPts val="1400"/>
              <a:buFont typeface="Roboto"/>
              <a:buNone/>
              <a:defRPr>
                <a:latin typeface="Roboto"/>
                <a:ea typeface="Roboto"/>
                <a:cs typeface="Roboto"/>
                <a:sym typeface="Roboto"/>
              </a:defRPr>
            </a:lvl3pPr>
            <a:lvl4pPr lvl="3" algn="ctr" rtl="0">
              <a:lnSpc>
                <a:spcPct val="100000"/>
              </a:lnSpc>
              <a:spcBef>
                <a:spcPts val="0"/>
              </a:spcBef>
              <a:spcAft>
                <a:spcPts val="0"/>
              </a:spcAft>
              <a:buSzPts val="1400"/>
              <a:buFont typeface="Roboto"/>
              <a:buNone/>
              <a:defRPr>
                <a:latin typeface="Roboto"/>
                <a:ea typeface="Roboto"/>
                <a:cs typeface="Roboto"/>
                <a:sym typeface="Roboto"/>
              </a:defRPr>
            </a:lvl4pPr>
            <a:lvl5pPr lvl="4" algn="ctr" rtl="0">
              <a:lnSpc>
                <a:spcPct val="100000"/>
              </a:lnSpc>
              <a:spcBef>
                <a:spcPts val="0"/>
              </a:spcBef>
              <a:spcAft>
                <a:spcPts val="0"/>
              </a:spcAft>
              <a:buSzPts val="1400"/>
              <a:buFont typeface="Roboto"/>
              <a:buNone/>
              <a:defRPr>
                <a:latin typeface="Roboto"/>
                <a:ea typeface="Roboto"/>
                <a:cs typeface="Roboto"/>
                <a:sym typeface="Roboto"/>
              </a:defRPr>
            </a:lvl5pPr>
            <a:lvl6pPr lvl="5" algn="ctr" rtl="0">
              <a:lnSpc>
                <a:spcPct val="100000"/>
              </a:lnSpc>
              <a:spcBef>
                <a:spcPts val="0"/>
              </a:spcBef>
              <a:spcAft>
                <a:spcPts val="0"/>
              </a:spcAft>
              <a:buSzPts val="1400"/>
              <a:buFont typeface="Roboto"/>
              <a:buNone/>
              <a:defRPr>
                <a:latin typeface="Roboto"/>
                <a:ea typeface="Roboto"/>
                <a:cs typeface="Roboto"/>
                <a:sym typeface="Roboto"/>
              </a:defRPr>
            </a:lvl6pPr>
            <a:lvl7pPr lvl="6" algn="ctr" rtl="0">
              <a:lnSpc>
                <a:spcPct val="100000"/>
              </a:lnSpc>
              <a:spcBef>
                <a:spcPts val="0"/>
              </a:spcBef>
              <a:spcAft>
                <a:spcPts val="0"/>
              </a:spcAft>
              <a:buSzPts val="1400"/>
              <a:buFont typeface="Roboto"/>
              <a:buNone/>
              <a:defRPr>
                <a:latin typeface="Roboto"/>
                <a:ea typeface="Roboto"/>
                <a:cs typeface="Roboto"/>
                <a:sym typeface="Roboto"/>
              </a:defRPr>
            </a:lvl7pPr>
            <a:lvl8pPr lvl="7" algn="ctr" rtl="0">
              <a:lnSpc>
                <a:spcPct val="100000"/>
              </a:lnSpc>
              <a:spcBef>
                <a:spcPts val="0"/>
              </a:spcBef>
              <a:spcAft>
                <a:spcPts val="0"/>
              </a:spcAft>
              <a:buSzPts val="1400"/>
              <a:buFont typeface="Roboto"/>
              <a:buNone/>
              <a:defRPr>
                <a:latin typeface="Roboto"/>
                <a:ea typeface="Roboto"/>
                <a:cs typeface="Roboto"/>
                <a:sym typeface="Roboto"/>
              </a:defRPr>
            </a:lvl8pPr>
            <a:lvl9pPr lvl="8" algn="ctr" rtl="0">
              <a:lnSpc>
                <a:spcPct val="100000"/>
              </a:lnSpc>
              <a:spcBef>
                <a:spcPts val="0"/>
              </a:spcBef>
              <a:spcAft>
                <a:spcPts val="0"/>
              </a:spcAft>
              <a:buSzPts val="1400"/>
              <a:buFont typeface="Roboto"/>
              <a:buNone/>
              <a:defRPr>
                <a:latin typeface="Roboto"/>
                <a:ea typeface="Roboto"/>
                <a:cs typeface="Roboto"/>
                <a:sym typeface="Roboto"/>
              </a:defRPr>
            </a:lvl9pPr>
          </a:lstStyle>
          <a:p>
            <a:r>
              <a:rPr lang="en-US" smtClean="0"/>
              <a:t>Click to edit Master subtitle style</a:t>
            </a:r>
            <a:endParaRPr/>
          </a:p>
        </p:txBody>
      </p:sp>
      <p:sp>
        <p:nvSpPr>
          <p:cNvPr id="150" name="Google Shape;150;p15"/>
          <p:cNvSpPr txBox="1">
            <a:spLocks noGrp="1"/>
          </p:cNvSpPr>
          <p:nvPr>
            <p:ph type="title" idx="6"/>
          </p:nvPr>
        </p:nvSpPr>
        <p:spPr>
          <a:xfrm>
            <a:off x="6689191" y="4845567"/>
            <a:ext cx="3780800" cy="57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3333">
                <a:solidFill>
                  <a:schemeClr val="lt1"/>
                </a:solidFill>
              </a:defRPr>
            </a:lvl1pPr>
            <a:lvl2pPr lvl="1" algn="ctr" rtl="0">
              <a:spcBef>
                <a:spcPts val="0"/>
              </a:spcBef>
              <a:spcAft>
                <a:spcPts val="0"/>
              </a:spcAft>
              <a:buClr>
                <a:schemeClr val="lt1"/>
              </a:buClr>
              <a:buSzPts val="2300"/>
              <a:buNone/>
              <a:defRPr sz="3067">
                <a:solidFill>
                  <a:schemeClr val="lt1"/>
                </a:solidFill>
              </a:defRPr>
            </a:lvl2pPr>
            <a:lvl3pPr lvl="2" algn="ctr" rtl="0">
              <a:spcBef>
                <a:spcPts val="0"/>
              </a:spcBef>
              <a:spcAft>
                <a:spcPts val="0"/>
              </a:spcAft>
              <a:buClr>
                <a:schemeClr val="lt1"/>
              </a:buClr>
              <a:buSzPts val="2300"/>
              <a:buNone/>
              <a:defRPr sz="3067">
                <a:solidFill>
                  <a:schemeClr val="lt1"/>
                </a:solidFill>
              </a:defRPr>
            </a:lvl3pPr>
            <a:lvl4pPr lvl="3" algn="ctr" rtl="0">
              <a:spcBef>
                <a:spcPts val="0"/>
              </a:spcBef>
              <a:spcAft>
                <a:spcPts val="0"/>
              </a:spcAft>
              <a:buClr>
                <a:schemeClr val="lt1"/>
              </a:buClr>
              <a:buSzPts val="2300"/>
              <a:buNone/>
              <a:defRPr sz="3067">
                <a:solidFill>
                  <a:schemeClr val="lt1"/>
                </a:solidFill>
              </a:defRPr>
            </a:lvl4pPr>
            <a:lvl5pPr lvl="4" algn="ctr" rtl="0">
              <a:spcBef>
                <a:spcPts val="0"/>
              </a:spcBef>
              <a:spcAft>
                <a:spcPts val="0"/>
              </a:spcAft>
              <a:buClr>
                <a:schemeClr val="lt1"/>
              </a:buClr>
              <a:buSzPts val="2300"/>
              <a:buNone/>
              <a:defRPr sz="3067">
                <a:solidFill>
                  <a:schemeClr val="lt1"/>
                </a:solidFill>
              </a:defRPr>
            </a:lvl5pPr>
            <a:lvl6pPr lvl="5" algn="ctr" rtl="0">
              <a:spcBef>
                <a:spcPts val="0"/>
              </a:spcBef>
              <a:spcAft>
                <a:spcPts val="0"/>
              </a:spcAft>
              <a:buClr>
                <a:schemeClr val="lt1"/>
              </a:buClr>
              <a:buSzPts val="2300"/>
              <a:buNone/>
              <a:defRPr sz="3067">
                <a:solidFill>
                  <a:schemeClr val="lt1"/>
                </a:solidFill>
              </a:defRPr>
            </a:lvl6pPr>
            <a:lvl7pPr lvl="6" algn="ctr" rtl="0">
              <a:spcBef>
                <a:spcPts val="0"/>
              </a:spcBef>
              <a:spcAft>
                <a:spcPts val="0"/>
              </a:spcAft>
              <a:buClr>
                <a:schemeClr val="lt1"/>
              </a:buClr>
              <a:buSzPts val="2300"/>
              <a:buNone/>
              <a:defRPr sz="3067">
                <a:solidFill>
                  <a:schemeClr val="lt1"/>
                </a:solidFill>
              </a:defRPr>
            </a:lvl7pPr>
            <a:lvl8pPr lvl="7" algn="ctr" rtl="0">
              <a:spcBef>
                <a:spcPts val="0"/>
              </a:spcBef>
              <a:spcAft>
                <a:spcPts val="0"/>
              </a:spcAft>
              <a:buClr>
                <a:schemeClr val="lt1"/>
              </a:buClr>
              <a:buSzPts val="2300"/>
              <a:buNone/>
              <a:defRPr sz="3067">
                <a:solidFill>
                  <a:schemeClr val="lt1"/>
                </a:solidFill>
              </a:defRPr>
            </a:lvl8pPr>
            <a:lvl9pPr lvl="8" algn="ctr" rtl="0">
              <a:spcBef>
                <a:spcPts val="0"/>
              </a:spcBef>
              <a:spcAft>
                <a:spcPts val="0"/>
              </a:spcAft>
              <a:buClr>
                <a:schemeClr val="lt1"/>
              </a:buClr>
              <a:buSzPts val="2300"/>
              <a:buNone/>
              <a:defRPr sz="3067">
                <a:solidFill>
                  <a:schemeClr val="lt1"/>
                </a:solidFill>
              </a:defRPr>
            </a:lvl9pPr>
          </a:lstStyle>
          <a:p>
            <a:r>
              <a:rPr lang="en-US" smtClean="0"/>
              <a:t>Click to edit Master title style</a:t>
            </a:r>
            <a:endParaRPr/>
          </a:p>
        </p:txBody>
      </p:sp>
      <p:sp>
        <p:nvSpPr>
          <p:cNvPr id="151" name="Google Shape;151;p15"/>
          <p:cNvSpPr txBox="1">
            <a:spLocks noGrp="1"/>
          </p:cNvSpPr>
          <p:nvPr>
            <p:ph type="subTitle" idx="7"/>
          </p:nvPr>
        </p:nvSpPr>
        <p:spPr>
          <a:xfrm>
            <a:off x="6689191" y="5427167"/>
            <a:ext cx="3780800" cy="7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a:buNone/>
              <a:defRPr sz="1867">
                <a:solidFill>
                  <a:schemeClr val="lt1"/>
                </a:solidFill>
                <a:latin typeface="Roboto"/>
                <a:ea typeface="Roboto"/>
                <a:cs typeface="Roboto"/>
                <a:sym typeface="Roboto"/>
              </a:defRPr>
            </a:lvl1pPr>
            <a:lvl2pPr lvl="1" algn="ctr" rtl="0">
              <a:lnSpc>
                <a:spcPct val="100000"/>
              </a:lnSpc>
              <a:spcBef>
                <a:spcPts val="0"/>
              </a:spcBef>
              <a:spcAft>
                <a:spcPts val="0"/>
              </a:spcAft>
              <a:buSzPts val="1400"/>
              <a:buFont typeface="Roboto"/>
              <a:buNone/>
              <a:defRPr>
                <a:latin typeface="Roboto"/>
                <a:ea typeface="Roboto"/>
                <a:cs typeface="Roboto"/>
                <a:sym typeface="Roboto"/>
              </a:defRPr>
            </a:lvl2pPr>
            <a:lvl3pPr lvl="2" algn="ctr" rtl="0">
              <a:lnSpc>
                <a:spcPct val="100000"/>
              </a:lnSpc>
              <a:spcBef>
                <a:spcPts val="0"/>
              </a:spcBef>
              <a:spcAft>
                <a:spcPts val="0"/>
              </a:spcAft>
              <a:buSzPts val="1400"/>
              <a:buFont typeface="Roboto"/>
              <a:buNone/>
              <a:defRPr>
                <a:latin typeface="Roboto"/>
                <a:ea typeface="Roboto"/>
                <a:cs typeface="Roboto"/>
                <a:sym typeface="Roboto"/>
              </a:defRPr>
            </a:lvl3pPr>
            <a:lvl4pPr lvl="3" algn="ctr" rtl="0">
              <a:lnSpc>
                <a:spcPct val="100000"/>
              </a:lnSpc>
              <a:spcBef>
                <a:spcPts val="0"/>
              </a:spcBef>
              <a:spcAft>
                <a:spcPts val="0"/>
              </a:spcAft>
              <a:buSzPts val="1400"/>
              <a:buFont typeface="Roboto"/>
              <a:buNone/>
              <a:defRPr>
                <a:latin typeface="Roboto"/>
                <a:ea typeface="Roboto"/>
                <a:cs typeface="Roboto"/>
                <a:sym typeface="Roboto"/>
              </a:defRPr>
            </a:lvl4pPr>
            <a:lvl5pPr lvl="4" algn="ctr" rtl="0">
              <a:lnSpc>
                <a:spcPct val="100000"/>
              </a:lnSpc>
              <a:spcBef>
                <a:spcPts val="0"/>
              </a:spcBef>
              <a:spcAft>
                <a:spcPts val="0"/>
              </a:spcAft>
              <a:buSzPts val="1400"/>
              <a:buFont typeface="Roboto"/>
              <a:buNone/>
              <a:defRPr>
                <a:latin typeface="Roboto"/>
                <a:ea typeface="Roboto"/>
                <a:cs typeface="Roboto"/>
                <a:sym typeface="Roboto"/>
              </a:defRPr>
            </a:lvl5pPr>
            <a:lvl6pPr lvl="5" algn="ctr" rtl="0">
              <a:lnSpc>
                <a:spcPct val="100000"/>
              </a:lnSpc>
              <a:spcBef>
                <a:spcPts val="0"/>
              </a:spcBef>
              <a:spcAft>
                <a:spcPts val="0"/>
              </a:spcAft>
              <a:buSzPts val="1400"/>
              <a:buFont typeface="Roboto"/>
              <a:buNone/>
              <a:defRPr>
                <a:latin typeface="Roboto"/>
                <a:ea typeface="Roboto"/>
                <a:cs typeface="Roboto"/>
                <a:sym typeface="Roboto"/>
              </a:defRPr>
            </a:lvl6pPr>
            <a:lvl7pPr lvl="6" algn="ctr" rtl="0">
              <a:lnSpc>
                <a:spcPct val="100000"/>
              </a:lnSpc>
              <a:spcBef>
                <a:spcPts val="0"/>
              </a:spcBef>
              <a:spcAft>
                <a:spcPts val="0"/>
              </a:spcAft>
              <a:buSzPts val="1400"/>
              <a:buFont typeface="Roboto"/>
              <a:buNone/>
              <a:defRPr>
                <a:latin typeface="Roboto"/>
                <a:ea typeface="Roboto"/>
                <a:cs typeface="Roboto"/>
                <a:sym typeface="Roboto"/>
              </a:defRPr>
            </a:lvl7pPr>
            <a:lvl8pPr lvl="7" algn="ctr" rtl="0">
              <a:lnSpc>
                <a:spcPct val="100000"/>
              </a:lnSpc>
              <a:spcBef>
                <a:spcPts val="0"/>
              </a:spcBef>
              <a:spcAft>
                <a:spcPts val="0"/>
              </a:spcAft>
              <a:buSzPts val="1400"/>
              <a:buFont typeface="Roboto"/>
              <a:buNone/>
              <a:defRPr>
                <a:latin typeface="Roboto"/>
                <a:ea typeface="Roboto"/>
                <a:cs typeface="Roboto"/>
                <a:sym typeface="Roboto"/>
              </a:defRPr>
            </a:lvl8pPr>
            <a:lvl9pPr lvl="8" algn="ctr" rtl="0">
              <a:lnSpc>
                <a:spcPct val="100000"/>
              </a:lnSpc>
              <a:spcBef>
                <a:spcPts val="0"/>
              </a:spcBef>
              <a:spcAft>
                <a:spcPts val="0"/>
              </a:spcAft>
              <a:buSzPts val="1400"/>
              <a:buFont typeface="Roboto"/>
              <a:buNone/>
              <a:defRPr>
                <a:latin typeface="Roboto"/>
                <a:ea typeface="Roboto"/>
                <a:cs typeface="Roboto"/>
                <a:sym typeface="Roboto"/>
              </a:defRPr>
            </a:lvl9pPr>
          </a:lstStyle>
          <a:p>
            <a:r>
              <a:rPr lang="en-US" smtClean="0"/>
              <a:t>Click to edit Master subtitle style</a:t>
            </a:r>
            <a:endParaRPr/>
          </a:p>
        </p:txBody>
      </p:sp>
      <p:sp>
        <p:nvSpPr>
          <p:cNvPr id="152" name="Google Shape;152;p15"/>
          <p:cNvSpPr txBox="1">
            <a:spLocks noGrp="1"/>
          </p:cNvSpPr>
          <p:nvPr>
            <p:ph type="title" idx="8"/>
          </p:nvPr>
        </p:nvSpPr>
        <p:spPr>
          <a:xfrm>
            <a:off x="960000" y="508000"/>
            <a:ext cx="10281600" cy="64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600"/>
              <a:buNone/>
              <a:defRPr>
                <a:solidFill>
                  <a:schemeClr val="lt1"/>
                </a:solidFill>
              </a:defRPr>
            </a:lvl1pPr>
            <a:lvl2pPr lvl="1" algn="ctr" rtl="0">
              <a:spcBef>
                <a:spcPts val="0"/>
              </a:spcBef>
              <a:spcAft>
                <a:spcPts val="0"/>
              </a:spcAft>
              <a:buClr>
                <a:schemeClr val="lt1"/>
              </a:buClr>
              <a:buSzPts val="3000"/>
              <a:buNone/>
              <a:defRPr>
                <a:solidFill>
                  <a:schemeClr val="lt1"/>
                </a:solidFill>
              </a:defRPr>
            </a:lvl2pPr>
            <a:lvl3pPr lvl="2" algn="ctr" rtl="0">
              <a:spcBef>
                <a:spcPts val="0"/>
              </a:spcBef>
              <a:spcAft>
                <a:spcPts val="0"/>
              </a:spcAft>
              <a:buClr>
                <a:schemeClr val="lt1"/>
              </a:buClr>
              <a:buSzPts val="3000"/>
              <a:buNone/>
              <a:defRPr>
                <a:solidFill>
                  <a:schemeClr val="lt1"/>
                </a:solidFill>
              </a:defRPr>
            </a:lvl3pPr>
            <a:lvl4pPr lvl="3" algn="ctr" rtl="0">
              <a:spcBef>
                <a:spcPts val="0"/>
              </a:spcBef>
              <a:spcAft>
                <a:spcPts val="0"/>
              </a:spcAft>
              <a:buClr>
                <a:schemeClr val="lt1"/>
              </a:buClr>
              <a:buSzPts val="3000"/>
              <a:buNone/>
              <a:defRPr>
                <a:solidFill>
                  <a:schemeClr val="lt1"/>
                </a:solidFill>
              </a:defRPr>
            </a:lvl4pPr>
            <a:lvl5pPr lvl="4" algn="ctr" rtl="0">
              <a:spcBef>
                <a:spcPts val="0"/>
              </a:spcBef>
              <a:spcAft>
                <a:spcPts val="0"/>
              </a:spcAft>
              <a:buClr>
                <a:schemeClr val="lt1"/>
              </a:buClr>
              <a:buSzPts val="3000"/>
              <a:buNone/>
              <a:defRPr>
                <a:solidFill>
                  <a:schemeClr val="lt1"/>
                </a:solidFill>
              </a:defRPr>
            </a:lvl5pPr>
            <a:lvl6pPr lvl="5" algn="ctr" rtl="0">
              <a:spcBef>
                <a:spcPts val="0"/>
              </a:spcBef>
              <a:spcAft>
                <a:spcPts val="0"/>
              </a:spcAft>
              <a:buClr>
                <a:schemeClr val="lt1"/>
              </a:buClr>
              <a:buSzPts val="3000"/>
              <a:buNone/>
              <a:defRPr>
                <a:solidFill>
                  <a:schemeClr val="lt1"/>
                </a:solidFill>
              </a:defRPr>
            </a:lvl6pPr>
            <a:lvl7pPr lvl="6" algn="ctr" rtl="0">
              <a:spcBef>
                <a:spcPts val="0"/>
              </a:spcBef>
              <a:spcAft>
                <a:spcPts val="0"/>
              </a:spcAft>
              <a:buClr>
                <a:schemeClr val="lt1"/>
              </a:buClr>
              <a:buSzPts val="3000"/>
              <a:buNone/>
              <a:defRPr>
                <a:solidFill>
                  <a:schemeClr val="lt1"/>
                </a:solidFill>
              </a:defRPr>
            </a:lvl7pPr>
            <a:lvl8pPr lvl="7" algn="ctr" rtl="0">
              <a:spcBef>
                <a:spcPts val="0"/>
              </a:spcBef>
              <a:spcAft>
                <a:spcPts val="0"/>
              </a:spcAft>
              <a:buClr>
                <a:schemeClr val="lt1"/>
              </a:buClr>
              <a:buSzPts val="3000"/>
              <a:buNone/>
              <a:defRPr>
                <a:solidFill>
                  <a:schemeClr val="lt1"/>
                </a:solidFill>
              </a:defRPr>
            </a:lvl8pPr>
            <a:lvl9pPr lvl="8" algn="ctr" rtl="0">
              <a:spcBef>
                <a:spcPts val="0"/>
              </a:spcBef>
              <a:spcAft>
                <a:spcPts val="0"/>
              </a:spcAft>
              <a:buClr>
                <a:schemeClr val="lt1"/>
              </a:buClr>
              <a:buSzPts val="3000"/>
              <a:buNone/>
              <a:defRPr>
                <a:solidFill>
                  <a:schemeClr val="lt1"/>
                </a:solidFill>
              </a:defRPr>
            </a:lvl9pPr>
          </a:lstStyle>
          <a:p>
            <a:r>
              <a:rPr lang="en-US" smtClean="0"/>
              <a:t>Click to edit Master title style</a:t>
            </a:r>
            <a:endParaRPr/>
          </a:p>
        </p:txBody>
      </p:sp>
    </p:spTree>
    <p:extLst>
      <p:ext uri="{BB962C8B-B14F-4D97-AF65-F5344CB8AC3E}">
        <p14:creationId xmlns:p14="http://schemas.microsoft.com/office/powerpoint/2010/main" val="31464343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bg>
      <p:bgPr>
        <a:blipFill>
          <a:blip r:embed="rId2">
            <a:alphaModFix/>
          </a:blip>
          <a:stretch>
            <a:fillRect/>
          </a:stretch>
        </a:blipFill>
        <a:effectLst/>
      </p:bgPr>
    </p:bg>
    <p:spTree>
      <p:nvGrpSpPr>
        <p:cNvPr id="1" name="Shape 153"/>
        <p:cNvGrpSpPr/>
        <p:nvPr/>
      </p:nvGrpSpPr>
      <p:grpSpPr>
        <a:xfrm>
          <a:off x="0" y="0"/>
          <a:ext cx="0" cy="0"/>
          <a:chOff x="0" y="0"/>
          <a:chExt cx="0" cy="0"/>
        </a:xfrm>
      </p:grpSpPr>
      <p:sp>
        <p:nvSpPr>
          <p:cNvPr id="154" name="Google Shape;154;p16"/>
          <p:cNvSpPr/>
          <p:nvPr/>
        </p:nvSpPr>
        <p:spPr>
          <a:xfrm>
            <a:off x="228600" y="227000"/>
            <a:ext cx="11734800" cy="64040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5" name="Google Shape;155;p16"/>
          <p:cNvSpPr txBox="1">
            <a:spLocks noGrp="1"/>
          </p:cNvSpPr>
          <p:nvPr>
            <p:ph type="title"/>
          </p:nvPr>
        </p:nvSpPr>
        <p:spPr>
          <a:xfrm>
            <a:off x="1219200" y="1762367"/>
            <a:ext cx="2124400" cy="571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500"/>
              <a:buNone/>
              <a:defRPr sz="3333">
                <a:solidFill>
                  <a:schemeClr val="lt1"/>
                </a:solidFill>
              </a:defRPr>
            </a:lvl1pPr>
            <a:lvl2pPr lvl="1" rtl="0">
              <a:spcBef>
                <a:spcPts val="0"/>
              </a:spcBef>
              <a:spcAft>
                <a:spcPts val="0"/>
              </a:spcAft>
              <a:buClr>
                <a:schemeClr val="lt1"/>
              </a:buClr>
              <a:buSzPts val="2500"/>
              <a:buNone/>
              <a:defRPr sz="3333">
                <a:solidFill>
                  <a:schemeClr val="lt1"/>
                </a:solidFill>
              </a:defRPr>
            </a:lvl2pPr>
            <a:lvl3pPr lvl="2" rtl="0">
              <a:spcBef>
                <a:spcPts val="0"/>
              </a:spcBef>
              <a:spcAft>
                <a:spcPts val="0"/>
              </a:spcAft>
              <a:buClr>
                <a:schemeClr val="lt1"/>
              </a:buClr>
              <a:buSzPts val="2500"/>
              <a:buNone/>
              <a:defRPr sz="3333">
                <a:solidFill>
                  <a:schemeClr val="lt1"/>
                </a:solidFill>
              </a:defRPr>
            </a:lvl3pPr>
            <a:lvl4pPr lvl="3" rtl="0">
              <a:spcBef>
                <a:spcPts val="0"/>
              </a:spcBef>
              <a:spcAft>
                <a:spcPts val="0"/>
              </a:spcAft>
              <a:buClr>
                <a:schemeClr val="lt1"/>
              </a:buClr>
              <a:buSzPts val="2500"/>
              <a:buNone/>
              <a:defRPr sz="3333">
                <a:solidFill>
                  <a:schemeClr val="lt1"/>
                </a:solidFill>
              </a:defRPr>
            </a:lvl4pPr>
            <a:lvl5pPr lvl="4" rtl="0">
              <a:spcBef>
                <a:spcPts val="0"/>
              </a:spcBef>
              <a:spcAft>
                <a:spcPts val="0"/>
              </a:spcAft>
              <a:buClr>
                <a:schemeClr val="lt1"/>
              </a:buClr>
              <a:buSzPts val="2500"/>
              <a:buNone/>
              <a:defRPr sz="3333">
                <a:solidFill>
                  <a:schemeClr val="lt1"/>
                </a:solidFill>
              </a:defRPr>
            </a:lvl5pPr>
            <a:lvl6pPr lvl="5" rtl="0">
              <a:spcBef>
                <a:spcPts val="0"/>
              </a:spcBef>
              <a:spcAft>
                <a:spcPts val="0"/>
              </a:spcAft>
              <a:buClr>
                <a:schemeClr val="lt1"/>
              </a:buClr>
              <a:buSzPts val="2500"/>
              <a:buNone/>
              <a:defRPr sz="3333">
                <a:solidFill>
                  <a:schemeClr val="lt1"/>
                </a:solidFill>
              </a:defRPr>
            </a:lvl6pPr>
            <a:lvl7pPr lvl="6" rtl="0">
              <a:spcBef>
                <a:spcPts val="0"/>
              </a:spcBef>
              <a:spcAft>
                <a:spcPts val="0"/>
              </a:spcAft>
              <a:buClr>
                <a:schemeClr val="lt1"/>
              </a:buClr>
              <a:buSzPts val="2500"/>
              <a:buNone/>
              <a:defRPr sz="3333">
                <a:solidFill>
                  <a:schemeClr val="lt1"/>
                </a:solidFill>
              </a:defRPr>
            </a:lvl7pPr>
            <a:lvl8pPr lvl="7" rtl="0">
              <a:spcBef>
                <a:spcPts val="0"/>
              </a:spcBef>
              <a:spcAft>
                <a:spcPts val="0"/>
              </a:spcAft>
              <a:buClr>
                <a:schemeClr val="lt1"/>
              </a:buClr>
              <a:buSzPts val="2500"/>
              <a:buNone/>
              <a:defRPr sz="3333">
                <a:solidFill>
                  <a:schemeClr val="lt1"/>
                </a:solidFill>
              </a:defRPr>
            </a:lvl8pPr>
            <a:lvl9pPr lvl="8" rtl="0">
              <a:spcBef>
                <a:spcPts val="0"/>
              </a:spcBef>
              <a:spcAft>
                <a:spcPts val="0"/>
              </a:spcAft>
              <a:buClr>
                <a:schemeClr val="lt1"/>
              </a:buClr>
              <a:buSzPts val="2500"/>
              <a:buNone/>
              <a:defRPr sz="3333">
                <a:solidFill>
                  <a:schemeClr val="lt1"/>
                </a:solidFill>
              </a:defRPr>
            </a:lvl9pPr>
          </a:lstStyle>
          <a:p>
            <a:r>
              <a:rPr lang="en-US" smtClean="0"/>
              <a:t>Click to edit Master title style</a:t>
            </a:r>
            <a:endParaRPr/>
          </a:p>
        </p:txBody>
      </p:sp>
      <p:sp>
        <p:nvSpPr>
          <p:cNvPr id="156" name="Google Shape;156;p16"/>
          <p:cNvSpPr txBox="1">
            <a:spLocks noGrp="1"/>
          </p:cNvSpPr>
          <p:nvPr>
            <p:ph type="subTitle" idx="1"/>
          </p:nvPr>
        </p:nvSpPr>
        <p:spPr>
          <a:xfrm>
            <a:off x="1219200" y="2560320"/>
            <a:ext cx="28788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Roboto"/>
              <a:buNone/>
              <a:defRPr sz="1867">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a:r>
              <a:rPr lang="en-US" smtClean="0"/>
              <a:t>Click to edit Master subtitle style</a:t>
            </a:r>
            <a:endParaRPr/>
          </a:p>
        </p:txBody>
      </p:sp>
      <p:sp>
        <p:nvSpPr>
          <p:cNvPr id="157" name="Google Shape;157;p16"/>
          <p:cNvSpPr txBox="1">
            <a:spLocks noGrp="1"/>
          </p:cNvSpPr>
          <p:nvPr>
            <p:ph type="title" idx="2"/>
          </p:nvPr>
        </p:nvSpPr>
        <p:spPr>
          <a:xfrm>
            <a:off x="1219321" y="4352544"/>
            <a:ext cx="2124400" cy="571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500"/>
              <a:buNone/>
              <a:defRPr sz="3333">
                <a:solidFill>
                  <a:schemeClr val="lt1"/>
                </a:solidFill>
              </a:defRPr>
            </a:lvl1pPr>
            <a:lvl2pPr lvl="1" rtl="0">
              <a:spcBef>
                <a:spcPts val="0"/>
              </a:spcBef>
              <a:spcAft>
                <a:spcPts val="0"/>
              </a:spcAft>
              <a:buClr>
                <a:schemeClr val="lt1"/>
              </a:buClr>
              <a:buSzPts val="2500"/>
              <a:buNone/>
              <a:defRPr sz="3333">
                <a:solidFill>
                  <a:schemeClr val="lt1"/>
                </a:solidFill>
              </a:defRPr>
            </a:lvl2pPr>
            <a:lvl3pPr lvl="2" rtl="0">
              <a:spcBef>
                <a:spcPts val="0"/>
              </a:spcBef>
              <a:spcAft>
                <a:spcPts val="0"/>
              </a:spcAft>
              <a:buClr>
                <a:schemeClr val="lt1"/>
              </a:buClr>
              <a:buSzPts val="2500"/>
              <a:buNone/>
              <a:defRPr sz="3333">
                <a:solidFill>
                  <a:schemeClr val="lt1"/>
                </a:solidFill>
              </a:defRPr>
            </a:lvl3pPr>
            <a:lvl4pPr lvl="3" rtl="0">
              <a:spcBef>
                <a:spcPts val="0"/>
              </a:spcBef>
              <a:spcAft>
                <a:spcPts val="0"/>
              </a:spcAft>
              <a:buClr>
                <a:schemeClr val="lt1"/>
              </a:buClr>
              <a:buSzPts val="2500"/>
              <a:buNone/>
              <a:defRPr sz="3333">
                <a:solidFill>
                  <a:schemeClr val="lt1"/>
                </a:solidFill>
              </a:defRPr>
            </a:lvl4pPr>
            <a:lvl5pPr lvl="4" rtl="0">
              <a:spcBef>
                <a:spcPts val="0"/>
              </a:spcBef>
              <a:spcAft>
                <a:spcPts val="0"/>
              </a:spcAft>
              <a:buClr>
                <a:schemeClr val="lt1"/>
              </a:buClr>
              <a:buSzPts val="2500"/>
              <a:buNone/>
              <a:defRPr sz="3333">
                <a:solidFill>
                  <a:schemeClr val="lt1"/>
                </a:solidFill>
              </a:defRPr>
            </a:lvl5pPr>
            <a:lvl6pPr lvl="5" rtl="0">
              <a:spcBef>
                <a:spcPts val="0"/>
              </a:spcBef>
              <a:spcAft>
                <a:spcPts val="0"/>
              </a:spcAft>
              <a:buClr>
                <a:schemeClr val="lt1"/>
              </a:buClr>
              <a:buSzPts val="2500"/>
              <a:buNone/>
              <a:defRPr sz="3333">
                <a:solidFill>
                  <a:schemeClr val="lt1"/>
                </a:solidFill>
              </a:defRPr>
            </a:lvl6pPr>
            <a:lvl7pPr lvl="6" rtl="0">
              <a:spcBef>
                <a:spcPts val="0"/>
              </a:spcBef>
              <a:spcAft>
                <a:spcPts val="0"/>
              </a:spcAft>
              <a:buClr>
                <a:schemeClr val="lt1"/>
              </a:buClr>
              <a:buSzPts val="2500"/>
              <a:buNone/>
              <a:defRPr sz="3333">
                <a:solidFill>
                  <a:schemeClr val="lt1"/>
                </a:solidFill>
              </a:defRPr>
            </a:lvl7pPr>
            <a:lvl8pPr lvl="7" rtl="0">
              <a:spcBef>
                <a:spcPts val="0"/>
              </a:spcBef>
              <a:spcAft>
                <a:spcPts val="0"/>
              </a:spcAft>
              <a:buClr>
                <a:schemeClr val="lt1"/>
              </a:buClr>
              <a:buSzPts val="2500"/>
              <a:buNone/>
              <a:defRPr sz="3333">
                <a:solidFill>
                  <a:schemeClr val="lt1"/>
                </a:solidFill>
              </a:defRPr>
            </a:lvl8pPr>
            <a:lvl9pPr lvl="8" rtl="0">
              <a:spcBef>
                <a:spcPts val="0"/>
              </a:spcBef>
              <a:spcAft>
                <a:spcPts val="0"/>
              </a:spcAft>
              <a:buClr>
                <a:schemeClr val="lt1"/>
              </a:buClr>
              <a:buSzPts val="2500"/>
              <a:buNone/>
              <a:defRPr sz="3333">
                <a:solidFill>
                  <a:schemeClr val="lt1"/>
                </a:solidFill>
              </a:defRPr>
            </a:lvl9pPr>
          </a:lstStyle>
          <a:p>
            <a:r>
              <a:rPr lang="en-US" smtClean="0"/>
              <a:t>Click to edit Master title style</a:t>
            </a:r>
            <a:endParaRPr/>
          </a:p>
        </p:txBody>
      </p:sp>
      <p:sp>
        <p:nvSpPr>
          <p:cNvPr id="158" name="Google Shape;158;p16"/>
          <p:cNvSpPr txBox="1">
            <a:spLocks noGrp="1"/>
          </p:cNvSpPr>
          <p:nvPr>
            <p:ph type="subTitle" idx="3"/>
          </p:nvPr>
        </p:nvSpPr>
        <p:spPr>
          <a:xfrm>
            <a:off x="1219223" y="5178367"/>
            <a:ext cx="28788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Roboto"/>
              <a:buNone/>
              <a:defRPr sz="1867">
                <a:solidFill>
                  <a:schemeClr val="lt1"/>
                </a:solidFill>
                <a:latin typeface="Roboto"/>
                <a:ea typeface="Roboto"/>
                <a:cs typeface="Roboto"/>
                <a:sym typeface="Roboto"/>
              </a:defRPr>
            </a:lvl1pPr>
            <a:lvl2pPr lvl="1" rtl="0">
              <a:lnSpc>
                <a:spcPct val="100000"/>
              </a:lnSpc>
              <a:spcBef>
                <a:spcPts val="2133"/>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a:r>
              <a:rPr lang="en-US" smtClean="0"/>
              <a:t>Click to edit Master subtitle style</a:t>
            </a:r>
            <a:endParaRPr/>
          </a:p>
        </p:txBody>
      </p:sp>
      <p:sp>
        <p:nvSpPr>
          <p:cNvPr id="159" name="Google Shape;159;p16"/>
          <p:cNvSpPr txBox="1">
            <a:spLocks noGrp="1"/>
          </p:cNvSpPr>
          <p:nvPr>
            <p:ph type="title" idx="4"/>
          </p:nvPr>
        </p:nvSpPr>
        <p:spPr>
          <a:xfrm>
            <a:off x="8814625" y="1762367"/>
            <a:ext cx="2121600" cy="571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2500"/>
              <a:buNone/>
              <a:defRPr sz="3333">
                <a:solidFill>
                  <a:schemeClr val="lt1"/>
                </a:solidFill>
              </a:defRPr>
            </a:lvl1pPr>
            <a:lvl2pPr lvl="1" algn="r" rtl="0">
              <a:spcBef>
                <a:spcPts val="0"/>
              </a:spcBef>
              <a:spcAft>
                <a:spcPts val="0"/>
              </a:spcAft>
              <a:buClr>
                <a:schemeClr val="lt1"/>
              </a:buClr>
              <a:buSzPts val="2500"/>
              <a:buNone/>
              <a:defRPr sz="3333">
                <a:solidFill>
                  <a:schemeClr val="lt1"/>
                </a:solidFill>
              </a:defRPr>
            </a:lvl2pPr>
            <a:lvl3pPr lvl="2" algn="r" rtl="0">
              <a:spcBef>
                <a:spcPts val="0"/>
              </a:spcBef>
              <a:spcAft>
                <a:spcPts val="0"/>
              </a:spcAft>
              <a:buClr>
                <a:schemeClr val="lt1"/>
              </a:buClr>
              <a:buSzPts val="2500"/>
              <a:buNone/>
              <a:defRPr sz="3333">
                <a:solidFill>
                  <a:schemeClr val="lt1"/>
                </a:solidFill>
              </a:defRPr>
            </a:lvl3pPr>
            <a:lvl4pPr lvl="3" algn="r" rtl="0">
              <a:spcBef>
                <a:spcPts val="0"/>
              </a:spcBef>
              <a:spcAft>
                <a:spcPts val="0"/>
              </a:spcAft>
              <a:buClr>
                <a:schemeClr val="lt1"/>
              </a:buClr>
              <a:buSzPts val="2500"/>
              <a:buNone/>
              <a:defRPr sz="3333">
                <a:solidFill>
                  <a:schemeClr val="lt1"/>
                </a:solidFill>
              </a:defRPr>
            </a:lvl4pPr>
            <a:lvl5pPr lvl="4" algn="r" rtl="0">
              <a:spcBef>
                <a:spcPts val="0"/>
              </a:spcBef>
              <a:spcAft>
                <a:spcPts val="0"/>
              </a:spcAft>
              <a:buClr>
                <a:schemeClr val="lt1"/>
              </a:buClr>
              <a:buSzPts val="2500"/>
              <a:buNone/>
              <a:defRPr sz="3333">
                <a:solidFill>
                  <a:schemeClr val="lt1"/>
                </a:solidFill>
              </a:defRPr>
            </a:lvl5pPr>
            <a:lvl6pPr lvl="5" algn="r" rtl="0">
              <a:spcBef>
                <a:spcPts val="0"/>
              </a:spcBef>
              <a:spcAft>
                <a:spcPts val="0"/>
              </a:spcAft>
              <a:buClr>
                <a:schemeClr val="lt1"/>
              </a:buClr>
              <a:buSzPts val="2500"/>
              <a:buNone/>
              <a:defRPr sz="3333">
                <a:solidFill>
                  <a:schemeClr val="lt1"/>
                </a:solidFill>
              </a:defRPr>
            </a:lvl6pPr>
            <a:lvl7pPr lvl="6" algn="r" rtl="0">
              <a:spcBef>
                <a:spcPts val="0"/>
              </a:spcBef>
              <a:spcAft>
                <a:spcPts val="0"/>
              </a:spcAft>
              <a:buClr>
                <a:schemeClr val="lt1"/>
              </a:buClr>
              <a:buSzPts val="2500"/>
              <a:buNone/>
              <a:defRPr sz="3333">
                <a:solidFill>
                  <a:schemeClr val="lt1"/>
                </a:solidFill>
              </a:defRPr>
            </a:lvl7pPr>
            <a:lvl8pPr lvl="7" algn="r" rtl="0">
              <a:spcBef>
                <a:spcPts val="0"/>
              </a:spcBef>
              <a:spcAft>
                <a:spcPts val="0"/>
              </a:spcAft>
              <a:buClr>
                <a:schemeClr val="lt1"/>
              </a:buClr>
              <a:buSzPts val="2500"/>
              <a:buNone/>
              <a:defRPr sz="3333">
                <a:solidFill>
                  <a:schemeClr val="lt1"/>
                </a:solidFill>
              </a:defRPr>
            </a:lvl8pPr>
            <a:lvl9pPr lvl="8" algn="r" rtl="0">
              <a:spcBef>
                <a:spcPts val="0"/>
              </a:spcBef>
              <a:spcAft>
                <a:spcPts val="0"/>
              </a:spcAft>
              <a:buClr>
                <a:schemeClr val="lt1"/>
              </a:buClr>
              <a:buSzPts val="2500"/>
              <a:buNone/>
              <a:defRPr sz="3333">
                <a:solidFill>
                  <a:schemeClr val="lt1"/>
                </a:solidFill>
              </a:defRPr>
            </a:lvl9pPr>
          </a:lstStyle>
          <a:p>
            <a:r>
              <a:rPr lang="en-US" smtClean="0"/>
              <a:t>Click to edit Master title style</a:t>
            </a:r>
            <a:endParaRPr/>
          </a:p>
        </p:txBody>
      </p:sp>
      <p:sp>
        <p:nvSpPr>
          <p:cNvPr id="160" name="Google Shape;160;p16"/>
          <p:cNvSpPr txBox="1">
            <a:spLocks noGrp="1"/>
          </p:cNvSpPr>
          <p:nvPr>
            <p:ph type="subTitle" idx="5"/>
          </p:nvPr>
        </p:nvSpPr>
        <p:spPr>
          <a:xfrm>
            <a:off x="8057211" y="2560320"/>
            <a:ext cx="2878800" cy="71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400"/>
              <a:buFont typeface="Roboto"/>
              <a:buNone/>
              <a:defRPr sz="1867">
                <a:solidFill>
                  <a:schemeClr val="lt1"/>
                </a:solidFill>
                <a:latin typeface="Roboto"/>
                <a:ea typeface="Roboto"/>
                <a:cs typeface="Roboto"/>
                <a:sym typeface="Roboto"/>
              </a:defRPr>
            </a:lvl1pPr>
            <a:lvl2pPr lvl="1" algn="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algn="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algn="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algn="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algn="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algn="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algn="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algn="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a:r>
              <a:rPr lang="en-US" smtClean="0"/>
              <a:t>Click to edit Master subtitle style</a:t>
            </a:r>
            <a:endParaRPr/>
          </a:p>
        </p:txBody>
      </p:sp>
      <p:sp>
        <p:nvSpPr>
          <p:cNvPr id="161" name="Google Shape;161;p16"/>
          <p:cNvSpPr txBox="1">
            <a:spLocks noGrp="1"/>
          </p:cNvSpPr>
          <p:nvPr>
            <p:ph type="title" idx="6"/>
          </p:nvPr>
        </p:nvSpPr>
        <p:spPr>
          <a:xfrm>
            <a:off x="8814625" y="4352544"/>
            <a:ext cx="2121600" cy="571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2500"/>
              <a:buNone/>
              <a:defRPr sz="3333">
                <a:solidFill>
                  <a:schemeClr val="lt1"/>
                </a:solidFill>
              </a:defRPr>
            </a:lvl1pPr>
            <a:lvl2pPr lvl="1" algn="r" rtl="0">
              <a:spcBef>
                <a:spcPts val="0"/>
              </a:spcBef>
              <a:spcAft>
                <a:spcPts val="0"/>
              </a:spcAft>
              <a:buClr>
                <a:schemeClr val="lt1"/>
              </a:buClr>
              <a:buSzPts val="2500"/>
              <a:buNone/>
              <a:defRPr sz="3333">
                <a:solidFill>
                  <a:schemeClr val="lt1"/>
                </a:solidFill>
              </a:defRPr>
            </a:lvl2pPr>
            <a:lvl3pPr lvl="2" algn="r" rtl="0">
              <a:spcBef>
                <a:spcPts val="0"/>
              </a:spcBef>
              <a:spcAft>
                <a:spcPts val="0"/>
              </a:spcAft>
              <a:buClr>
                <a:schemeClr val="lt1"/>
              </a:buClr>
              <a:buSzPts val="2500"/>
              <a:buNone/>
              <a:defRPr sz="3333">
                <a:solidFill>
                  <a:schemeClr val="lt1"/>
                </a:solidFill>
              </a:defRPr>
            </a:lvl3pPr>
            <a:lvl4pPr lvl="3" algn="r" rtl="0">
              <a:spcBef>
                <a:spcPts val="0"/>
              </a:spcBef>
              <a:spcAft>
                <a:spcPts val="0"/>
              </a:spcAft>
              <a:buClr>
                <a:schemeClr val="lt1"/>
              </a:buClr>
              <a:buSzPts val="2500"/>
              <a:buNone/>
              <a:defRPr sz="3333">
                <a:solidFill>
                  <a:schemeClr val="lt1"/>
                </a:solidFill>
              </a:defRPr>
            </a:lvl4pPr>
            <a:lvl5pPr lvl="4" algn="r" rtl="0">
              <a:spcBef>
                <a:spcPts val="0"/>
              </a:spcBef>
              <a:spcAft>
                <a:spcPts val="0"/>
              </a:spcAft>
              <a:buClr>
                <a:schemeClr val="lt1"/>
              </a:buClr>
              <a:buSzPts val="2500"/>
              <a:buNone/>
              <a:defRPr sz="3333">
                <a:solidFill>
                  <a:schemeClr val="lt1"/>
                </a:solidFill>
              </a:defRPr>
            </a:lvl5pPr>
            <a:lvl6pPr lvl="5" algn="r" rtl="0">
              <a:spcBef>
                <a:spcPts val="0"/>
              </a:spcBef>
              <a:spcAft>
                <a:spcPts val="0"/>
              </a:spcAft>
              <a:buClr>
                <a:schemeClr val="lt1"/>
              </a:buClr>
              <a:buSzPts val="2500"/>
              <a:buNone/>
              <a:defRPr sz="3333">
                <a:solidFill>
                  <a:schemeClr val="lt1"/>
                </a:solidFill>
              </a:defRPr>
            </a:lvl6pPr>
            <a:lvl7pPr lvl="6" algn="r" rtl="0">
              <a:spcBef>
                <a:spcPts val="0"/>
              </a:spcBef>
              <a:spcAft>
                <a:spcPts val="0"/>
              </a:spcAft>
              <a:buClr>
                <a:schemeClr val="lt1"/>
              </a:buClr>
              <a:buSzPts val="2500"/>
              <a:buNone/>
              <a:defRPr sz="3333">
                <a:solidFill>
                  <a:schemeClr val="lt1"/>
                </a:solidFill>
              </a:defRPr>
            </a:lvl7pPr>
            <a:lvl8pPr lvl="7" algn="r" rtl="0">
              <a:spcBef>
                <a:spcPts val="0"/>
              </a:spcBef>
              <a:spcAft>
                <a:spcPts val="0"/>
              </a:spcAft>
              <a:buClr>
                <a:schemeClr val="lt1"/>
              </a:buClr>
              <a:buSzPts val="2500"/>
              <a:buNone/>
              <a:defRPr sz="3333">
                <a:solidFill>
                  <a:schemeClr val="lt1"/>
                </a:solidFill>
              </a:defRPr>
            </a:lvl8pPr>
            <a:lvl9pPr lvl="8" algn="r" rtl="0">
              <a:spcBef>
                <a:spcPts val="0"/>
              </a:spcBef>
              <a:spcAft>
                <a:spcPts val="0"/>
              </a:spcAft>
              <a:buClr>
                <a:schemeClr val="lt1"/>
              </a:buClr>
              <a:buSzPts val="2500"/>
              <a:buNone/>
              <a:defRPr sz="3333">
                <a:solidFill>
                  <a:schemeClr val="lt1"/>
                </a:solidFill>
              </a:defRPr>
            </a:lvl9pPr>
          </a:lstStyle>
          <a:p>
            <a:r>
              <a:rPr lang="en-US" smtClean="0"/>
              <a:t>Click to edit Master title style</a:t>
            </a:r>
            <a:endParaRPr/>
          </a:p>
        </p:txBody>
      </p:sp>
      <p:sp>
        <p:nvSpPr>
          <p:cNvPr id="162" name="Google Shape;162;p16"/>
          <p:cNvSpPr txBox="1">
            <a:spLocks noGrp="1"/>
          </p:cNvSpPr>
          <p:nvPr>
            <p:ph type="subTitle" idx="7"/>
          </p:nvPr>
        </p:nvSpPr>
        <p:spPr>
          <a:xfrm>
            <a:off x="8057233" y="5178367"/>
            <a:ext cx="2878800" cy="71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400"/>
              <a:buFont typeface="Roboto"/>
              <a:buNone/>
              <a:defRPr sz="1867">
                <a:solidFill>
                  <a:schemeClr val="lt1"/>
                </a:solidFill>
                <a:latin typeface="Roboto"/>
                <a:ea typeface="Roboto"/>
                <a:cs typeface="Roboto"/>
                <a:sym typeface="Roboto"/>
              </a:defRPr>
            </a:lvl1pPr>
            <a:lvl2pPr lvl="1" algn="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algn="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algn="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algn="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algn="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algn="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algn="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algn="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a:r>
              <a:rPr lang="en-US" smtClean="0"/>
              <a:t>Click to edit Master subtitle style</a:t>
            </a:r>
            <a:endParaRPr/>
          </a:p>
        </p:txBody>
      </p:sp>
      <p:sp>
        <p:nvSpPr>
          <p:cNvPr id="163" name="Google Shape;163;p16"/>
          <p:cNvSpPr txBox="1">
            <a:spLocks noGrp="1"/>
          </p:cNvSpPr>
          <p:nvPr>
            <p:ph type="title" idx="8"/>
          </p:nvPr>
        </p:nvSpPr>
        <p:spPr>
          <a:xfrm>
            <a:off x="960000" y="508000"/>
            <a:ext cx="10281600" cy="64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600"/>
              <a:buNone/>
              <a:defRPr>
                <a:solidFill>
                  <a:schemeClr val="lt1"/>
                </a:solidFill>
              </a:defRPr>
            </a:lvl1pPr>
            <a:lvl2pPr lvl="1" algn="ctr" rtl="0">
              <a:spcBef>
                <a:spcPts val="0"/>
              </a:spcBef>
              <a:spcAft>
                <a:spcPts val="0"/>
              </a:spcAft>
              <a:buClr>
                <a:schemeClr val="lt1"/>
              </a:buClr>
              <a:buSzPts val="3000"/>
              <a:buNone/>
              <a:defRPr>
                <a:solidFill>
                  <a:schemeClr val="lt1"/>
                </a:solidFill>
              </a:defRPr>
            </a:lvl2pPr>
            <a:lvl3pPr lvl="2" algn="ctr" rtl="0">
              <a:spcBef>
                <a:spcPts val="0"/>
              </a:spcBef>
              <a:spcAft>
                <a:spcPts val="0"/>
              </a:spcAft>
              <a:buClr>
                <a:schemeClr val="lt1"/>
              </a:buClr>
              <a:buSzPts val="3000"/>
              <a:buNone/>
              <a:defRPr>
                <a:solidFill>
                  <a:schemeClr val="lt1"/>
                </a:solidFill>
              </a:defRPr>
            </a:lvl3pPr>
            <a:lvl4pPr lvl="3" algn="ctr" rtl="0">
              <a:spcBef>
                <a:spcPts val="0"/>
              </a:spcBef>
              <a:spcAft>
                <a:spcPts val="0"/>
              </a:spcAft>
              <a:buClr>
                <a:schemeClr val="lt1"/>
              </a:buClr>
              <a:buSzPts val="3000"/>
              <a:buNone/>
              <a:defRPr>
                <a:solidFill>
                  <a:schemeClr val="lt1"/>
                </a:solidFill>
              </a:defRPr>
            </a:lvl4pPr>
            <a:lvl5pPr lvl="4" algn="ctr" rtl="0">
              <a:spcBef>
                <a:spcPts val="0"/>
              </a:spcBef>
              <a:spcAft>
                <a:spcPts val="0"/>
              </a:spcAft>
              <a:buClr>
                <a:schemeClr val="lt1"/>
              </a:buClr>
              <a:buSzPts val="3000"/>
              <a:buNone/>
              <a:defRPr>
                <a:solidFill>
                  <a:schemeClr val="lt1"/>
                </a:solidFill>
              </a:defRPr>
            </a:lvl5pPr>
            <a:lvl6pPr lvl="5" algn="ctr" rtl="0">
              <a:spcBef>
                <a:spcPts val="0"/>
              </a:spcBef>
              <a:spcAft>
                <a:spcPts val="0"/>
              </a:spcAft>
              <a:buClr>
                <a:schemeClr val="lt1"/>
              </a:buClr>
              <a:buSzPts val="3000"/>
              <a:buNone/>
              <a:defRPr>
                <a:solidFill>
                  <a:schemeClr val="lt1"/>
                </a:solidFill>
              </a:defRPr>
            </a:lvl6pPr>
            <a:lvl7pPr lvl="6" algn="ctr" rtl="0">
              <a:spcBef>
                <a:spcPts val="0"/>
              </a:spcBef>
              <a:spcAft>
                <a:spcPts val="0"/>
              </a:spcAft>
              <a:buClr>
                <a:schemeClr val="lt1"/>
              </a:buClr>
              <a:buSzPts val="3000"/>
              <a:buNone/>
              <a:defRPr>
                <a:solidFill>
                  <a:schemeClr val="lt1"/>
                </a:solidFill>
              </a:defRPr>
            </a:lvl7pPr>
            <a:lvl8pPr lvl="7" algn="ctr" rtl="0">
              <a:spcBef>
                <a:spcPts val="0"/>
              </a:spcBef>
              <a:spcAft>
                <a:spcPts val="0"/>
              </a:spcAft>
              <a:buClr>
                <a:schemeClr val="lt1"/>
              </a:buClr>
              <a:buSzPts val="3000"/>
              <a:buNone/>
              <a:defRPr>
                <a:solidFill>
                  <a:schemeClr val="lt1"/>
                </a:solidFill>
              </a:defRPr>
            </a:lvl8pPr>
            <a:lvl9pPr lvl="8" algn="ctr" rtl="0">
              <a:spcBef>
                <a:spcPts val="0"/>
              </a:spcBef>
              <a:spcAft>
                <a:spcPts val="0"/>
              </a:spcAft>
              <a:buClr>
                <a:schemeClr val="lt1"/>
              </a:buClr>
              <a:buSzPts val="3000"/>
              <a:buNone/>
              <a:defRPr>
                <a:solidFill>
                  <a:schemeClr val="lt1"/>
                </a:solidFill>
              </a:defRPr>
            </a:lvl9pPr>
          </a:lstStyle>
          <a:p>
            <a:r>
              <a:rPr lang="en-US" smtClean="0"/>
              <a:t>Click to edit Master title style</a:t>
            </a:r>
            <a:endParaRPr/>
          </a:p>
        </p:txBody>
      </p:sp>
    </p:spTree>
    <p:extLst>
      <p:ext uri="{BB962C8B-B14F-4D97-AF65-F5344CB8AC3E}">
        <p14:creationId xmlns:p14="http://schemas.microsoft.com/office/powerpoint/2010/main" val="1804460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17"/>
          <p:cNvSpPr/>
          <p:nvPr/>
        </p:nvSpPr>
        <p:spPr>
          <a:xfrm>
            <a:off x="228600" y="227000"/>
            <a:ext cx="11734800" cy="64040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endParaRPr sz="2400"/>
          </a:p>
        </p:txBody>
      </p:sp>
      <p:sp>
        <p:nvSpPr>
          <p:cNvPr id="166" name="Google Shape;166;p17"/>
          <p:cNvSpPr txBox="1">
            <a:spLocks noGrp="1"/>
          </p:cNvSpPr>
          <p:nvPr>
            <p:ph type="title"/>
          </p:nvPr>
        </p:nvSpPr>
        <p:spPr>
          <a:xfrm>
            <a:off x="947933" y="2897608"/>
            <a:ext cx="3094400" cy="571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500"/>
              <a:buNone/>
              <a:defRPr sz="3333">
                <a:solidFill>
                  <a:schemeClr val="lt1"/>
                </a:solidFill>
              </a:defRPr>
            </a:lvl1pPr>
            <a:lvl2pPr lvl="1" algn="ctr" rtl="0">
              <a:lnSpc>
                <a:spcPct val="100000"/>
              </a:lnSpc>
              <a:spcBef>
                <a:spcPts val="0"/>
              </a:spcBef>
              <a:spcAft>
                <a:spcPts val="0"/>
              </a:spcAft>
              <a:buClr>
                <a:schemeClr val="lt1"/>
              </a:buClr>
              <a:buSzPts val="2500"/>
              <a:buNone/>
              <a:defRPr sz="3333">
                <a:solidFill>
                  <a:schemeClr val="lt1"/>
                </a:solidFill>
              </a:defRPr>
            </a:lvl2pPr>
            <a:lvl3pPr lvl="2" algn="ctr" rtl="0">
              <a:lnSpc>
                <a:spcPct val="100000"/>
              </a:lnSpc>
              <a:spcBef>
                <a:spcPts val="0"/>
              </a:spcBef>
              <a:spcAft>
                <a:spcPts val="0"/>
              </a:spcAft>
              <a:buClr>
                <a:schemeClr val="lt1"/>
              </a:buClr>
              <a:buSzPts val="2500"/>
              <a:buNone/>
              <a:defRPr sz="3333">
                <a:solidFill>
                  <a:schemeClr val="lt1"/>
                </a:solidFill>
              </a:defRPr>
            </a:lvl3pPr>
            <a:lvl4pPr lvl="3" algn="ctr" rtl="0">
              <a:lnSpc>
                <a:spcPct val="100000"/>
              </a:lnSpc>
              <a:spcBef>
                <a:spcPts val="0"/>
              </a:spcBef>
              <a:spcAft>
                <a:spcPts val="0"/>
              </a:spcAft>
              <a:buClr>
                <a:schemeClr val="lt1"/>
              </a:buClr>
              <a:buSzPts val="2500"/>
              <a:buNone/>
              <a:defRPr sz="3333">
                <a:solidFill>
                  <a:schemeClr val="lt1"/>
                </a:solidFill>
              </a:defRPr>
            </a:lvl4pPr>
            <a:lvl5pPr lvl="4" algn="ctr" rtl="0">
              <a:lnSpc>
                <a:spcPct val="100000"/>
              </a:lnSpc>
              <a:spcBef>
                <a:spcPts val="0"/>
              </a:spcBef>
              <a:spcAft>
                <a:spcPts val="0"/>
              </a:spcAft>
              <a:buClr>
                <a:schemeClr val="lt1"/>
              </a:buClr>
              <a:buSzPts val="2500"/>
              <a:buNone/>
              <a:defRPr sz="3333">
                <a:solidFill>
                  <a:schemeClr val="lt1"/>
                </a:solidFill>
              </a:defRPr>
            </a:lvl5pPr>
            <a:lvl6pPr lvl="5" algn="ctr" rtl="0">
              <a:lnSpc>
                <a:spcPct val="100000"/>
              </a:lnSpc>
              <a:spcBef>
                <a:spcPts val="0"/>
              </a:spcBef>
              <a:spcAft>
                <a:spcPts val="0"/>
              </a:spcAft>
              <a:buClr>
                <a:schemeClr val="lt1"/>
              </a:buClr>
              <a:buSzPts val="2500"/>
              <a:buNone/>
              <a:defRPr sz="3333">
                <a:solidFill>
                  <a:schemeClr val="lt1"/>
                </a:solidFill>
              </a:defRPr>
            </a:lvl6pPr>
            <a:lvl7pPr lvl="6" algn="ctr" rtl="0">
              <a:lnSpc>
                <a:spcPct val="100000"/>
              </a:lnSpc>
              <a:spcBef>
                <a:spcPts val="0"/>
              </a:spcBef>
              <a:spcAft>
                <a:spcPts val="0"/>
              </a:spcAft>
              <a:buClr>
                <a:schemeClr val="lt1"/>
              </a:buClr>
              <a:buSzPts val="2500"/>
              <a:buNone/>
              <a:defRPr sz="3333">
                <a:solidFill>
                  <a:schemeClr val="lt1"/>
                </a:solidFill>
              </a:defRPr>
            </a:lvl7pPr>
            <a:lvl8pPr lvl="7" algn="ctr" rtl="0">
              <a:lnSpc>
                <a:spcPct val="100000"/>
              </a:lnSpc>
              <a:spcBef>
                <a:spcPts val="0"/>
              </a:spcBef>
              <a:spcAft>
                <a:spcPts val="0"/>
              </a:spcAft>
              <a:buClr>
                <a:schemeClr val="lt1"/>
              </a:buClr>
              <a:buSzPts val="2500"/>
              <a:buNone/>
              <a:defRPr sz="3333">
                <a:solidFill>
                  <a:schemeClr val="lt1"/>
                </a:solidFill>
              </a:defRPr>
            </a:lvl8pPr>
            <a:lvl9pPr lvl="8" algn="ctr" rtl="0">
              <a:lnSpc>
                <a:spcPct val="100000"/>
              </a:lnSpc>
              <a:spcBef>
                <a:spcPts val="0"/>
              </a:spcBef>
              <a:spcAft>
                <a:spcPts val="0"/>
              </a:spcAft>
              <a:buClr>
                <a:schemeClr val="lt1"/>
              </a:buClr>
              <a:buSzPts val="2500"/>
              <a:buNone/>
              <a:defRPr sz="3333">
                <a:solidFill>
                  <a:schemeClr val="lt1"/>
                </a:solidFill>
              </a:defRPr>
            </a:lvl9pPr>
          </a:lstStyle>
          <a:p>
            <a:r>
              <a:rPr lang="en-US" smtClean="0"/>
              <a:t>Click to edit Master title style</a:t>
            </a:r>
            <a:endParaRPr/>
          </a:p>
        </p:txBody>
      </p:sp>
      <p:sp>
        <p:nvSpPr>
          <p:cNvPr id="167" name="Google Shape;167;p17"/>
          <p:cNvSpPr txBox="1">
            <a:spLocks noGrp="1"/>
          </p:cNvSpPr>
          <p:nvPr>
            <p:ph type="subTitle" idx="1"/>
          </p:nvPr>
        </p:nvSpPr>
        <p:spPr>
          <a:xfrm>
            <a:off x="1034933" y="3580800"/>
            <a:ext cx="2920400" cy="1150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Roboto"/>
              <a:buNone/>
              <a:defRPr sz="1867">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a:r>
              <a:rPr lang="en-US" smtClean="0"/>
              <a:t>Click to edit Master subtitle style</a:t>
            </a:r>
            <a:endParaRPr/>
          </a:p>
        </p:txBody>
      </p:sp>
      <p:sp>
        <p:nvSpPr>
          <p:cNvPr id="168" name="Google Shape;168;p17"/>
          <p:cNvSpPr txBox="1">
            <a:spLocks noGrp="1"/>
          </p:cNvSpPr>
          <p:nvPr>
            <p:ph type="title" idx="2"/>
          </p:nvPr>
        </p:nvSpPr>
        <p:spPr>
          <a:xfrm>
            <a:off x="8153319" y="2897600"/>
            <a:ext cx="3094400" cy="571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500"/>
              <a:buNone/>
              <a:defRPr sz="3333">
                <a:solidFill>
                  <a:schemeClr val="lt1"/>
                </a:solidFill>
              </a:defRPr>
            </a:lvl1pPr>
            <a:lvl2pPr lvl="1" algn="ctr" rtl="0">
              <a:lnSpc>
                <a:spcPct val="100000"/>
              </a:lnSpc>
              <a:spcBef>
                <a:spcPts val="0"/>
              </a:spcBef>
              <a:spcAft>
                <a:spcPts val="0"/>
              </a:spcAft>
              <a:buClr>
                <a:schemeClr val="lt1"/>
              </a:buClr>
              <a:buSzPts val="2500"/>
              <a:buNone/>
              <a:defRPr sz="3333">
                <a:solidFill>
                  <a:schemeClr val="lt1"/>
                </a:solidFill>
              </a:defRPr>
            </a:lvl2pPr>
            <a:lvl3pPr lvl="2" algn="ctr" rtl="0">
              <a:lnSpc>
                <a:spcPct val="100000"/>
              </a:lnSpc>
              <a:spcBef>
                <a:spcPts val="0"/>
              </a:spcBef>
              <a:spcAft>
                <a:spcPts val="0"/>
              </a:spcAft>
              <a:buClr>
                <a:schemeClr val="lt1"/>
              </a:buClr>
              <a:buSzPts val="2500"/>
              <a:buNone/>
              <a:defRPr sz="3333">
                <a:solidFill>
                  <a:schemeClr val="lt1"/>
                </a:solidFill>
              </a:defRPr>
            </a:lvl3pPr>
            <a:lvl4pPr lvl="3" algn="ctr" rtl="0">
              <a:lnSpc>
                <a:spcPct val="100000"/>
              </a:lnSpc>
              <a:spcBef>
                <a:spcPts val="0"/>
              </a:spcBef>
              <a:spcAft>
                <a:spcPts val="0"/>
              </a:spcAft>
              <a:buClr>
                <a:schemeClr val="lt1"/>
              </a:buClr>
              <a:buSzPts val="2500"/>
              <a:buNone/>
              <a:defRPr sz="3333">
                <a:solidFill>
                  <a:schemeClr val="lt1"/>
                </a:solidFill>
              </a:defRPr>
            </a:lvl4pPr>
            <a:lvl5pPr lvl="4" algn="ctr" rtl="0">
              <a:lnSpc>
                <a:spcPct val="100000"/>
              </a:lnSpc>
              <a:spcBef>
                <a:spcPts val="0"/>
              </a:spcBef>
              <a:spcAft>
                <a:spcPts val="0"/>
              </a:spcAft>
              <a:buClr>
                <a:schemeClr val="lt1"/>
              </a:buClr>
              <a:buSzPts val="2500"/>
              <a:buNone/>
              <a:defRPr sz="3333">
                <a:solidFill>
                  <a:schemeClr val="lt1"/>
                </a:solidFill>
              </a:defRPr>
            </a:lvl5pPr>
            <a:lvl6pPr lvl="5" algn="ctr" rtl="0">
              <a:lnSpc>
                <a:spcPct val="100000"/>
              </a:lnSpc>
              <a:spcBef>
                <a:spcPts val="0"/>
              </a:spcBef>
              <a:spcAft>
                <a:spcPts val="0"/>
              </a:spcAft>
              <a:buClr>
                <a:schemeClr val="lt1"/>
              </a:buClr>
              <a:buSzPts val="2500"/>
              <a:buNone/>
              <a:defRPr sz="3333">
                <a:solidFill>
                  <a:schemeClr val="lt1"/>
                </a:solidFill>
              </a:defRPr>
            </a:lvl6pPr>
            <a:lvl7pPr lvl="6" algn="ctr" rtl="0">
              <a:lnSpc>
                <a:spcPct val="100000"/>
              </a:lnSpc>
              <a:spcBef>
                <a:spcPts val="0"/>
              </a:spcBef>
              <a:spcAft>
                <a:spcPts val="0"/>
              </a:spcAft>
              <a:buClr>
                <a:schemeClr val="lt1"/>
              </a:buClr>
              <a:buSzPts val="2500"/>
              <a:buNone/>
              <a:defRPr sz="3333">
                <a:solidFill>
                  <a:schemeClr val="lt1"/>
                </a:solidFill>
              </a:defRPr>
            </a:lvl7pPr>
            <a:lvl8pPr lvl="7" algn="ctr" rtl="0">
              <a:lnSpc>
                <a:spcPct val="100000"/>
              </a:lnSpc>
              <a:spcBef>
                <a:spcPts val="0"/>
              </a:spcBef>
              <a:spcAft>
                <a:spcPts val="0"/>
              </a:spcAft>
              <a:buClr>
                <a:schemeClr val="lt1"/>
              </a:buClr>
              <a:buSzPts val="2500"/>
              <a:buNone/>
              <a:defRPr sz="3333">
                <a:solidFill>
                  <a:schemeClr val="lt1"/>
                </a:solidFill>
              </a:defRPr>
            </a:lvl8pPr>
            <a:lvl9pPr lvl="8" algn="ctr" rtl="0">
              <a:lnSpc>
                <a:spcPct val="100000"/>
              </a:lnSpc>
              <a:spcBef>
                <a:spcPts val="0"/>
              </a:spcBef>
              <a:spcAft>
                <a:spcPts val="0"/>
              </a:spcAft>
              <a:buClr>
                <a:schemeClr val="lt1"/>
              </a:buClr>
              <a:buSzPts val="2500"/>
              <a:buNone/>
              <a:defRPr sz="3333">
                <a:solidFill>
                  <a:schemeClr val="lt1"/>
                </a:solidFill>
              </a:defRPr>
            </a:lvl9pPr>
          </a:lstStyle>
          <a:p>
            <a:r>
              <a:rPr lang="en-US" smtClean="0"/>
              <a:t>Click to edit Master title style</a:t>
            </a:r>
            <a:endParaRPr/>
          </a:p>
        </p:txBody>
      </p:sp>
      <p:sp>
        <p:nvSpPr>
          <p:cNvPr id="169" name="Google Shape;169;p17"/>
          <p:cNvSpPr txBox="1">
            <a:spLocks noGrp="1"/>
          </p:cNvSpPr>
          <p:nvPr>
            <p:ph type="subTitle" idx="3"/>
          </p:nvPr>
        </p:nvSpPr>
        <p:spPr>
          <a:xfrm>
            <a:off x="8240333" y="3580800"/>
            <a:ext cx="2920400" cy="1150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Roboto"/>
              <a:buNone/>
              <a:defRPr sz="1867">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a:r>
              <a:rPr lang="en-US" smtClean="0"/>
              <a:t>Click to edit Master subtitle style</a:t>
            </a:r>
            <a:endParaRPr/>
          </a:p>
        </p:txBody>
      </p:sp>
      <p:sp>
        <p:nvSpPr>
          <p:cNvPr id="170" name="Google Shape;170;p17"/>
          <p:cNvSpPr txBox="1">
            <a:spLocks noGrp="1"/>
          </p:cNvSpPr>
          <p:nvPr>
            <p:ph type="title" idx="4"/>
          </p:nvPr>
        </p:nvSpPr>
        <p:spPr>
          <a:xfrm>
            <a:off x="4550211" y="3913623"/>
            <a:ext cx="3094400" cy="571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500"/>
              <a:buNone/>
              <a:defRPr sz="3333">
                <a:solidFill>
                  <a:schemeClr val="lt1"/>
                </a:solidFill>
              </a:defRPr>
            </a:lvl1pPr>
            <a:lvl2pPr lvl="1" algn="ctr" rtl="0">
              <a:lnSpc>
                <a:spcPct val="100000"/>
              </a:lnSpc>
              <a:spcBef>
                <a:spcPts val="0"/>
              </a:spcBef>
              <a:spcAft>
                <a:spcPts val="0"/>
              </a:spcAft>
              <a:buClr>
                <a:schemeClr val="lt1"/>
              </a:buClr>
              <a:buSzPts val="2500"/>
              <a:buNone/>
              <a:defRPr sz="3333">
                <a:solidFill>
                  <a:schemeClr val="lt1"/>
                </a:solidFill>
              </a:defRPr>
            </a:lvl2pPr>
            <a:lvl3pPr lvl="2" algn="ctr" rtl="0">
              <a:lnSpc>
                <a:spcPct val="100000"/>
              </a:lnSpc>
              <a:spcBef>
                <a:spcPts val="0"/>
              </a:spcBef>
              <a:spcAft>
                <a:spcPts val="0"/>
              </a:spcAft>
              <a:buClr>
                <a:schemeClr val="lt1"/>
              </a:buClr>
              <a:buSzPts val="2500"/>
              <a:buNone/>
              <a:defRPr sz="3333">
                <a:solidFill>
                  <a:schemeClr val="lt1"/>
                </a:solidFill>
              </a:defRPr>
            </a:lvl3pPr>
            <a:lvl4pPr lvl="3" algn="ctr" rtl="0">
              <a:lnSpc>
                <a:spcPct val="100000"/>
              </a:lnSpc>
              <a:spcBef>
                <a:spcPts val="0"/>
              </a:spcBef>
              <a:spcAft>
                <a:spcPts val="0"/>
              </a:spcAft>
              <a:buClr>
                <a:schemeClr val="lt1"/>
              </a:buClr>
              <a:buSzPts val="2500"/>
              <a:buNone/>
              <a:defRPr sz="3333">
                <a:solidFill>
                  <a:schemeClr val="lt1"/>
                </a:solidFill>
              </a:defRPr>
            </a:lvl4pPr>
            <a:lvl5pPr lvl="4" algn="ctr" rtl="0">
              <a:lnSpc>
                <a:spcPct val="100000"/>
              </a:lnSpc>
              <a:spcBef>
                <a:spcPts val="0"/>
              </a:spcBef>
              <a:spcAft>
                <a:spcPts val="0"/>
              </a:spcAft>
              <a:buClr>
                <a:schemeClr val="lt1"/>
              </a:buClr>
              <a:buSzPts val="2500"/>
              <a:buNone/>
              <a:defRPr sz="3333">
                <a:solidFill>
                  <a:schemeClr val="lt1"/>
                </a:solidFill>
              </a:defRPr>
            </a:lvl5pPr>
            <a:lvl6pPr lvl="5" algn="ctr" rtl="0">
              <a:lnSpc>
                <a:spcPct val="100000"/>
              </a:lnSpc>
              <a:spcBef>
                <a:spcPts val="0"/>
              </a:spcBef>
              <a:spcAft>
                <a:spcPts val="0"/>
              </a:spcAft>
              <a:buClr>
                <a:schemeClr val="lt1"/>
              </a:buClr>
              <a:buSzPts val="2500"/>
              <a:buNone/>
              <a:defRPr sz="3333">
                <a:solidFill>
                  <a:schemeClr val="lt1"/>
                </a:solidFill>
              </a:defRPr>
            </a:lvl6pPr>
            <a:lvl7pPr lvl="6" algn="ctr" rtl="0">
              <a:lnSpc>
                <a:spcPct val="100000"/>
              </a:lnSpc>
              <a:spcBef>
                <a:spcPts val="0"/>
              </a:spcBef>
              <a:spcAft>
                <a:spcPts val="0"/>
              </a:spcAft>
              <a:buClr>
                <a:schemeClr val="lt1"/>
              </a:buClr>
              <a:buSzPts val="2500"/>
              <a:buNone/>
              <a:defRPr sz="3333">
                <a:solidFill>
                  <a:schemeClr val="lt1"/>
                </a:solidFill>
              </a:defRPr>
            </a:lvl7pPr>
            <a:lvl8pPr lvl="7" algn="ctr" rtl="0">
              <a:lnSpc>
                <a:spcPct val="100000"/>
              </a:lnSpc>
              <a:spcBef>
                <a:spcPts val="0"/>
              </a:spcBef>
              <a:spcAft>
                <a:spcPts val="0"/>
              </a:spcAft>
              <a:buClr>
                <a:schemeClr val="lt1"/>
              </a:buClr>
              <a:buSzPts val="2500"/>
              <a:buNone/>
              <a:defRPr sz="3333">
                <a:solidFill>
                  <a:schemeClr val="lt1"/>
                </a:solidFill>
              </a:defRPr>
            </a:lvl8pPr>
            <a:lvl9pPr lvl="8" algn="ctr" rtl="0">
              <a:lnSpc>
                <a:spcPct val="100000"/>
              </a:lnSpc>
              <a:spcBef>
                <a:spcPts val="0"/>
              </a:spcBef>
              <a:spcAft>
                <a:spcPts val="0"/>
              </a:spcAft>
              <a:buClr>
                <a:schemeClr val="lt1"/>
              </a:buClr>
              <a:buSzPts val="2500"/>
              <a:buNone/>
              <a:defRPr sz="3333">
                <a:solidFill>
                  <a:schemeClr val="lt1"/>
                </a:solidFill>
              </a:defRPr>
            </a:lvl9pPr>
          </a:lstStyle>
          <a:p>
            <a:r>
              <a:rPr lang="en-US" smtClean="0"/>
              <a:t>Click to edit Master title style</a:t>
            </a:r>
            <a:endParaRPr/>
          </a:p>
        </p:txBody>
      </p:sp>
      <p:sp>
        <p:nvSpPr>
          <p:cNvPr id="171" name="Google Shape;171;p17"/>
          <p:cNvSpPr txBox="1">
            <a:spLocks noGrp="1"/>
          </p:cNvSpPr>
          <p:nvPr>
            <p:ph type="subTitle" idx="5"/>
          </p:nvPr>
        </p:nvSpPr>
        <p:spPr>
          <a:xfrm>
            <a:off x="4635088" y="4596800"/>
            <a:ext cx="2920400" cy="1150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Roboto"/>
              <a:buNone/>
              <a:defRPr sz="1867">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400"/>
              <a:buFont typeface="Roboto"/>
              <a:buNone/>
              <a:defRPr>
                <a:solidFill>
                  <a:schemeClr val="lt1"/>
                </a:solidFill>
                <a:latin typeface="Roboto"/>
                <a:ea typeface="Roboto"/>
                <a:cs typeface="Roboto"/>
                <a:sym typeface="Roboto"/>
              </a:defRPr>
            </a:lvl9pPr>
          </a:lstStyle>
          <a:p>
            <a:r>
              <a:rPr lang="en-US" smtClean="0"/>
              <a:t>Click to edit Master subtitle style</a:t>
            </a:r>
            <a:endParaRPr/>
          </a:p>
        </p:txBody>
      </p:sp>
      <p:sp>
        <p:nvSpPr>
          <p:cNvPr id="172" name="Google Shape;172;p17"/>
          <p:cNvSpPr txBox="1">
            <a:spLocks noGrp="1"/>
          </p:cNvSpPr>
          <p:nvPr>
            <p:ph type="title" idx="6"/>
          </p:nvPr>
        </p:nvSpPr>
        <p:spPr>
          <a:xfrm>
            <a:off x="960000" y="508000"/>
            <a:ext cx="10281600" cy="64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3600"/>
              <a:buNone/>
              <a:defRPr>
                <a:solidFill>
                  <a:schemeClr val="lt1"/>
                </a:solidFill>
              </a:defRPr>
            </a:lvl1pPr>
            <a:lvl2pPr lvl="1" algn="ctr" rtl="0">
              <a:lnSpc>
                <a:spcPct val="100000"/>
              </a:lnSpc>
              <a:spcBef>
                <a:spcPts val="0"/>
              </a:spcBef>
              <a:spcAft>
                <a:spcPts val="0"/>
              </a:spcAft>
              <a:buClr>
                <a:schemeClr val="lt1"/>
              </a:buClr>
              <a:buSzPts val="3000"/>
              <a:buNone/>
              <a:defRPr>
                <a:solidFill>
                  <a:schemeClr val="lt1"/>
                </a:solidFill>
              </a:defRPr>
            </a:lvl2pPr>
            <a:lvl3pPr lvl="2" algn="ctr" rtl="0">
              <a:lnSpc>
                <a:spcPct val="100000"/>
              </a:lnSpc>
              <a:spcBef>
                <a:spcPts val="0"/>
              </a:spcBef>
              <a:spcAft>
                <a:spcPts val="0"/>
              </a:spcAft>
              <a:buClr>
                <a:schemeClr val="lt1"/>
              </a:buClr>
              <a:buSzPts val="3000"/>
              <a:buNone/>
              <a:defRPr>
                <a:solidFill>
                  <a:schemeClr val="lt1"/>
                </a:solidFill>
              </a:defRPr>
            </a:lvl3pPr>
            <a:lvl4pPr lvl="3" algn="ctr" rtl="0">
              <a:lnSpc>
                <a:spcPct val="100000"/>
              </a:lnSpc>
              <a:spcBef>
                <a:spcPts val="0"/>
              </a:spcBef>
              <a:spcAft>
                <a:spcPts val="0"/>
              </a:spcAft>
              <a:buClr>
                <a:schemeClr val="lt1"/>
              </a:buClr>
              <a:buSzPts val="3000"/>
              <a:buNone/>
              <a:defRPr>
                <a:solidFill>
                  <a:schemeClr val="lt1"/>
                </a:solidFill>
              </a:defRPr>
            </a:lvl4pPr>
            <a:lvl5pPr lvl="4" algn="ctr" rtl="0">
              <a:lnSpc>
                <a:spcPct val="100000"/>
              </a:lnSpc>
              <a:spcBef>
                <a:spcPts val="0"/>
              </a:spcBef>
              <a:spcAft>
                <a:spcPts val="0"/>
              </a:spcAft>
              <a:buClr>
                <a:schemeClr val="lt1"/>
              </a:buClr>
              <a:buSzPts val="3000"/>
              <a:buNone/>
              <a:defRPr>
                <a:solidFill>
                  <a:schemeClr val="lt1"/>
                </a:solidFill>
              </a:defRPr>
            </a:lvl5pPr>
            <a:lvl6pPr lvl="5" algn="ctr" rtl="0">
              <a:lnSpc>
                <a:spcPct val="100000"/>
              </a:lnSpc>
              <a:spcBef>
                <a:spcPts val="0"/>
              </a:spcBef>
              <a:spcAft>
                <a:spcPts val="0"/>
              </a:spcAft>
              <a:buClr>
                <a:schemeClr val="lt1"/>
              </a:buClr>
              <a:buSzPts val="3000"/>
              <a:buNone/>
              <a:defRPr>
                <a:solidFill>
                  <a:schemeClr val="lt1"/>
                </a:solidFill>
              </a:defRPr>
            </a:lvl6pPr>
            <a:lvl7pPr lvl="6" algn="ctr" rtl="0">
              <a:lnSpc>
                <a:spcPct val="100000"/>
              </a:lnSpc>
              <a:spcBef>
                <a:spcPts val="0"/>
              </a:spcBef>
              <a:spcAft>
                <a:spcPts val="0"/>
              </a:spcAft>
              <a:buClr>
                <a:schemeClr val="lt1"/>
              </a:buClr>
              <a:buSzPts val="3000"/>
              <a:buNone/>
              <a:defRPr>
                <a:solidFill>
                  <a:schemeClr val="lt1"/>
                </a:solidFill>
              </a:defRPr>
            </a:lvl7pPr>
            <a:lvl8pPr lvl="7" algn="ctr" rtl="0">
              <a:lnSpc>
                <a:spcPct val="100000"/>
              </a:lnSpc>
              <a:spcBef>
                <a:spcPts val="0"/>
              </a:spcBef>
              <a:spcAft>
                <a:spcPts val="0"/>
              </a:spcAft>
              <a:buClr>
                <a:schemeClr val="lt1"/>
              </a:buClr>
              <a:buSzPts val="3000"/>
              <a:buNone/>
              <a:defRPr>
                <a:solidFill>
                  <a:schemeClr val="lt1"/>
                </a:solidFill>
              </a:defRPr>
            </a:lvl8pPr>
            <a:lvl9pPr lvl="8" algn="ctr" rtl="0">
              <a:lnSpc>
                <a:spcPct val="100000"/>
              </a:lnSpc>
              <a:spcBef>
                <a:spcPts val="0"/>
              </a:spcBef>
              <a:spcAft>
                <a:spcPts val="0"/>
              </a:spcAft>
              <a:buClr>
                <a:schemeClr val="lt1"/>
              </a:buClr>
              <a:buSzPts val="3000"/>
              <a:buNone/>
              <a:defRPr>
                <a:solidFill>
                  <a:schemeClr val="lt1"/>
                </a:solidFill>
              </a:defRPr>
            </a:lvl9pPr>
          </a:lstStyle>
          <a:p>
            <a:r>
              <a:rPr lang="en-US" smtClean="0"/>
              <a:t>Click to edit Master title style</a:t>
            </a:r>
            <a:endParaRPr/>
          </a:p>
        </p:txBody>
      </p:sp>
    </p:spTree>
    <p:extLst>
      <p:ext uri="{BB962C8B-B14F-4D97-AF65-F5344CB8AC3E}">
        <p14:creationId xmlns:p14="http://schemas.microsoft.com/office/powerpoint/2010/main" val="33400004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bg>
      <p:bgPr>
        <a:blipFill>
          <a:blip r:embed="rId2">
            <a:alphaModFix/>
          </a:blip>
          <a:stretch>
            <a:fillRect/>
          </a:stretch>
        </a:blipFill>
        <a:effectLst/>
      </p:bgPr>
    </p:bg>
    <p:spTree>
      <p:nvGrpSpPr>
        <p:cNvPr id="1" name="Shape 173"/>
        <p:cNvGrpSpPr/>
        <p:nvPr/>
      </p:nvGrpSpPr>
      <p:grpSpPr>
        <a:xfrm>
          <a:off x="0" y="0"/>
          <a:ext cx="0" cy="0"/>
          <a:chOff x="0" y="0"/>
          <a:chExt cx="0" cy="0"/>
        </a:xfrm>
      </p:grpSpPr>
      <p:sp>
        <p:nvSpPr>
          <p:cNvPr id="174" name="Google Shape;174;p18"/>
          <p:cNvSpPr/>
          <p:nvPr/>
        </p:nvSpPr>
        <p:spPr>
          <a:xfrm>
            <a:off x="228600" y="227000"/>
            <a:ext cx="11734800" cy="64040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5" name="Google Shape;175;p18"/>
          <p:cNvSpPr txBox="1">
            <a:spLocks noGrp="1"/>
          </p:cNvSpPr>
          <p:nvPr>
            <p:ph type="title"/>
          </p:nvPr>
        </p:nvSpPr>
        <p:spPr>
          <a:xfrm>
            <a:off x="6589033" y="3408124"/>
            <a:ext cx="4652000" cy="44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3333">
                <a:solidFill>
                  <a:schemeClr val="lt1"/>
                </a:solidFill>
              </a:defRPr>
            </a:lvl1pPr>
            <a:lvl2pPr lvl="1" rtl="0">
              <a:lnSpc>
                <a:spcPct val="100000"/>
              </a:lnSpc>
              <a:spcBef>
                <a:spcPts val="0"/>
              </a:spcBef>
              <a:spcAft>
                <a:spcPts val="0"/>
              </a:spcAft>
              <a:buClr>
                <a:schemeClr val="lt1"/>
              </a:buClr>
              <a:buSzPts val="2500"/>
              <a:buNone/>
              <a:defRPr sz="3333">
                <a:solidFill>
                  <a:schemeClr val="lt1"/>
                </a:solidFill>
              </a:defRPr>
            </a:lvl2pPr>
            <a:lvl3pPr lvl="2" rtl="0">
              <a:lnSpc>
                <a:spcPct val="100000"/>
              </a:lnSpc>
              <a:spcBef>
                <a:spcPts val="0"/>
              </a:spcBef>
              <a:spcAft>
                <a:spcPts val="0"/>
              </a:spcAft>
              <a:buClr>
                <a:schemeClr val="lt1"/>
              </a:buClr>
              <a:buSzPts val="2500"/>
              <a:buNone/>
              <a:defRPr sz="3333">
                <a:solidFill>
                  <a:schemeClr val="lt1"/>
                </a:solidFill>
              </a:defRPr>
            </a:lvl3pPr>
            <a:lvl4pPr lvl="3" rtl="0">
              <a:lnSpc>
                <a:spcPct val="100000"/>
              </a:lnSpc>
              <a:spcBef>
                <a:spcPts val="0"/>
              </a:spcBef>
              <a:spcAft>
                <a:spcPts val="0"/>
              </a:spcAft>
              <a:buClr>
                <a:schemeClr val="lt1"/>
              </a:buClr>
              <a:buSzPts val="2500"/>
              <a:buNone/>
              <a:defRPr sz="3333">
                <a:solidFill>
                  <a:schemeClr val="lt1"/>
                </a:solidFill>
              </a:defRPr>
            </a:lvl4pPr>
            <a:lvl5pPr lvl="4" rtl="0">
              <a:lnSpc>
                <a:spcPct val="100000"/>
              </a:lnSpc>
              <a:spcBef>
                <a:spcPts val="0"/>
              </a:spcBef>
              <a:spcAft>
                <a:spcPts val="0"/>
              </a:spcAft>
              <a:buClr>
                <a:schemeClr val="lt1"/>
              </a:buClr>
              <a:buSzPts val="2500"/>
              <a:buNone/>
              <a:defRPr sz="3333">
                <a:solidFill>
                  <a:schemeClr val="lt1"/>
                </a:solidFill>
              </a:defRPr>
            </a:lvl5pPr>
            <a:lvl6pPr lvl="5" rtl="0">
              <a:lnSpc>
                <a:spcPct val="100000"/>
              </a:lnSpc>
              <a:spcBef>
                <a:spcPts val="0"/>
              </a:spcBef>
              <a:spcAft>
                <a:spcPts val="0"/>
              </a:spcAft>
              <a:buClr>
                <a:schemeClr val="lt1"/>
              </a:buClr>
              <a:buSzPts val="2500"/>
              <a:buNone/>
              <a:defRPr sz="3333">
                <a:solidFill>
                  <a:schemeClr val="lt1"/>
                </a:solidFill>
              </a:defRPr>
            </a:lvl6pPr>
            <a:lvl7pPr lvl="6" rtl="0">
              <a:lnSpc>
                <a:spcPct val="100000"/>
              </a:lnSpc>
              <a:spcBef>
                <a:spcPts val="0"/>
              </a:spcBef>
              <a:spcAft>
                <a:spcPts val="0"/>
              </a:spcAft>
              <a:buClr>
                <a:schemeClr val="lt1"/>
              </a:buClr>
              <a:buSzPts val="2500"/>
              <a:buNone/>
              <a:defRPr sz="3333">
                <a:solidFill>
                  <a:schemeClr val="lt1"/>
                </a:solidFill>
              </a:defRPr>
            </a:lvl7pPr>
            <a:lvl8pPr lvl="7" rtl="0">
              <a:lnSpc>
                <a:spcPct val="100000"/>
              </a:lnSpc>
              <a:spcBef>
                <a:spcPts val="0"/>
              </a:spcBef>
              <a:spcAft>
                <a:spcPts val="0"/>
              </a:spcAft>
              <a:buClr>
                <a:schemeClr val="lt1"/>
              </a:buClr>
              <a:buSzPts val="2500"/>
              <a:buNone/>
              <a:defRPr sz="3333">
                <a:solidFill>
                  <a:schemeClr val="lt1"/>
                </a:solidFill>
              </a:defRPr>
            </a:lvl8pPr>
            <a:lvl9pPr lvl="8" rtl="0">
              <a:lnSpc>
                <a:spcPct val="100000"/>
              </a:lnSpc>
              <a:spcBef>
                <a:spcPts val="0"/>
              </a:spcBef>
              <a:spcAft>
                <a:spcPts val="0"/>
              </a:spcAft>
              <a:buClr>
                <a:schemeClr val="lt1"/>
              </a:buClr>
              <a:buSzPts val="2500"/>
              <a:buNone/>
              <a:defRPr sz="3333">
                <a:solidFill>
                  <a:schemeClr val="lt1"/>
                </a:solidFill>
              </a:defRPr>
            </a:lvl9pPr>
          </a:lstStyle>
          <a:p>
            <a:r>
              <a:rPr lang="en-US" smtClean="0"/>
              <a:t>Click to edit Master title style</a:t>
            </a:r>
            <a:endParaRPr/>
          </a:p>
        </p:txBody>
      </p:sp>
      <p:sp>
        <p:nvSpPr>
          <p:cNvPr id="176" name="Google Shape;176;p18"/>
          <p:cNvSpPr txBox="1">
            <a:spLocks noGrp="1"/>
          </p:cNvSpPr>
          <p:nvPr>
            <p:ph type="subTitle" idx="1"/>
          </p:nvPr>
        </p:nvSpPr>
        <p:spPr>
          <a:xfrm>
            <a:off x="6589033" y="3856533"/>
            <a:ext cx="4650400" cy="67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1867">
                <a:solidFill>
                  <a:schemeClr val="lt1"/>
                </a:solidFill>
                <a:latin typeface="Roboto"/>
                <a:ea typeface="Roboto"/>
                <a:cs typeface="Roboto"/>
                <a:sym typeface="Roboto"/>
              </a:defRPr>
            </a:lvl1pPr>
            <a:lvl2pPr lvl="1" rtl="0">
              <a:lnSpc>
                <a:spcPct val="100000"/>
              </a:lnSpc>
              <a:spcBef>
                <a:spcPts val="0"/>
              </a:spcBef>
              <a:spcAft>
                <a:spcPts val="0"/>
              </a:spcAft>
              <a:buSzPts val="1400"/>
              <a:buFont typeface="Roboto"/>
              <a:buNone/>
              <a:defRPr>
                <a:latin typeface="Roboto"/>
                <a:ea typeface="Roboto"/>
                <a:cs typeface="Roboto"/>
                <a:sym typeface="Roboto"/>
              </a:defRPr>
            </a:lvl2pPr>
            <a:lvl3pPr lvl="2" rtl="0">
              <a:lnSpc>
                <a:spcPct val="100000"/>
              </a:lnSpc>
              <a:spcBef>
                <a:spcPts val="0"/>
              </a:spcBef>
              <a:spcAft>
                <a:spcPts val="0"/>
              </a:spcAft>
              <a:buSzPts val="1400"/>
              <a:buFont typeface="Roboto"/>
              <a:buNone/>
              <a:defRPr>
                <a:latin typeface="Roboto"/>
                <a:ea typeface="Roboto"/>
                <a:cs typeface="Roboto"/>
                <a:sym typeface="Roboto"/>
              </a:defRPr>
            </a:lvl3pPr>
            <a:lvl4pPr lvl="3" rtl="0">
              <a:lnSpc>
                <a:spcPct val="100000"/>
              </a:lnSpc>
              <a:spcBef>
                <a:spcPts val="0"/>
              </a:spcBef>
              <a:spcAft>
                <a:spcPts val="0"/>
              </a:spcAft>
              <a:buSzPts val="1400"/>
              <a:buFont typeface="Roboto"/>
              <a:buNone/>
              <a:defRPr>
                <a:latin typeface="Roboto"/>
                <a:ea typeface="Roboto"/>
                <a:cs typeface="Roboto"/>
                <a:sym typeface="Roboto"/>
              </a:defRPr>
            </a:lvl4pPr>
            <a:lvl5pPr lvl="4" rtl="0">
              <a:lnSpc>
                <a:spcPct val="100000"/>
              </a:lnSpc>
              <a:spcBef>
                <a:spcPts val="0"/>
              </a:spcBef>
              <a:spcAft>
                <a:spcPts val="0"/>
              </a:spcAft>
              <a:buSzPts val="1400"/>
              <a:buFont typeface="Roboto"/>
              <a:buNone/>
              <a:defRPr>
                <a:latin typeface="Roboto"/>
                <a:ea typeface="Roboto"/>
                <a:cs typeface="Roboto"/>
                <a:sym typeface="Roboto"/>
              </a:defRPr>
            </a:lvl5pPr>
            <a:lvl6pPr lvl="5" rtl="0">
              <a:lnSpc>
                <a:spcPct val="100000"/>
              </a:lnSpc>
              <a:spcBef>
                <a:spcPts val="0"/>
              </a:spcBef>
              <a:spcAft>
                <a:spcPts val="0"/>
              </a:spcAft>
              <a:buSzPts val="1400"/>
              <a:buFont typeface="Roboto"/>
              <a:buNone/>
              <a:defRPr>
                <a:latin typeface="Roboto"/>
                <a:ea typeface="Roboto"/>
                <a:cs typeface="Roboto"/>
                <a:sym typeface="Roboto"/>
              </a:defRPr>
            </a:lvl6pPr>
            <a:lvl7pPr lvl="6" rtl="0">
              <a:lnSpc>
                <a:spcPct val="100000"/>
              </a:lnSpc>
              <a:spcBef>
                <a:spcPts val="0"/>
              </a:spcBef>
              <a:spcAft>
                <a:spcPts val="0"/>
              </a:spcAft>
              <a:buSzPts val="1400"/>
              <a:buFont typeface="Roboto"/>
              <a:buNone/>
              <a:defRPr>
                <a:latin typeface="Roboto"/>
                <a:ea typeface="Roboto"/>
                <a:cs typeface="Roboto"/>
                <a:sym typeface="Roboto"/>
              </a:defRPr>
            </a:lvl7pPr>
            <a:lvl8pPr lvl="7" rtl="0">
              <a:lnSpc>
                <a:spcPct val="100000"/>
              </a:lnSpc>
              <a:spcBef>
                <a:spcPts val="0"/>
              </a:spcBef>
              <a:spcAft>
                <a:spcPts val="0"/>
              </a:spcAft>
              <a:buSzPts val="1400"/>
              <a:buFont typeface="Roboto"/>
              <a:buNone/>
              <a:defRPr>
                <a:latin typeface="Roboto"/>
                <a:ea typeface="Roboto"/>
                <a:cs typeface="Roboto"/>
                <a:sym typeface="Roboto"/>
              </a:defRPr>
            </a:lvl8pPr>
            <a:lvl9pPr lvl="8" rtl="0">
              <a:lnSpc>
                <a:spcPct val="100000"/>
              </a:lnSpc>
              <a:spcBef>
                <a:spcPts val="0"/>
              </a:spcBef>
              <a:spcAft>
                <a:spcPts val="0"/>
              </a:spcAft>
              <a:buSzPts val="1400"/>
              <a:buFont typeface="Roboto"/>
              <a:buNone/>
              <a:defRPr>
                <a:latin typeface="Roboto"/>
                <a:ea typeface="Roboto"/>
                <a:cs typeface="Roboto"/>
                <a:sym typeface="Roboto"/>
              </a:defRPr>
            </a:lvl9pPr>
          </a:lstStyle>
          <a:p>
            <a:r>
              <a:rPr lang="en-US" smtClean="0"/>
              <a:t>Click to edit Master subtitle style</a:t>
            </a:r>
            <a:endParaRPr/>
          </a:p>
        </p:txBody>
      </p:sp>
      <p:sp>
        <p:nvSpPr>
          <p:cNvPr id="177" name="Google Shape;177;p18"/>
          <p:cNvSpPr txBox="1">
            <a:spLocks noGrp="1"/>
          </p:cNvSpPr>
          <p:nvPr>
            <p:ph type="title" idx="2"/>
          </p:nvPr>
        </p:nvSpPr>
        <p:spPr>
          <a:xfrm>
            <a:off x="6589033" y="1912267"/>
            <a:ext cx="4652000" cy="44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3333">
                <a:solidFill>
                  <a:schemeClr val="lt1"/>
                </a:solidFill>
              </a:defRPr>
            </a:lvl1pPr>
            <a:lvl2pPr lvl="1" rtl="0">
              <a:lnSpc>
                <a:spcPct val="100000"/>
              </a:lnSpc>
              <a:spcBef>
                <a:spcPts val="0"/>
              </a:spcBef>
              <a:spcAft>
                <a:spcPts val="0"/>
              </a:spcAft>
              <a:buClr>
                <a:schemeClr val="lt1"/>
              </a:buClr>
              <a:buSzPts val="2500"/>
              <a:buNone/>
              <a:defRPr sz="3333">
                <a:solidFill>
                  <a:schemeClr val="lt1"/>
                </a:solidFill>
              </a:defRPr>
            </a:lvl2pPr>
            <a:lvl3pPr lvl="2" rtl="0">
              <a:lnSpc>
                <a:spcPct val="100000"/>
              </a:lnSpc>
              <a:spcBef>
                <a:spcPts val="0"/>
              </a:spcBef>
              <a:spcAft>
                <a:spcPts val="0"/>
              </a:spcAft>
              <a:buClr>
                <a:schemeClr val="lt1"/>
              </a:buClr>
              <a:buSzPts val="2500"/>
              <a:buNone/>
              <a:defRPr sz="3333">
                <a:solidFill>
                  <a:schemeClr val="lt1"/>
                </a:solidFill>
              </a:defRPr>
            </a:lvl3pPr>
            <a:lvl4pPr lvl="3" rtl="0">
              <a:lnSpc>
                <a:spcPct val="100000"/>
              </a:lnSpc>
              <a:spcBef>
                <a:spcPts val="0"/>
              </a:spcBef>
              <a:spcAft>
                <a:spcPts val="0"/>
              </a:spcAft>
              <a:buClr>
                <a:schemeClr val="lt1"/>
              </a:buClr>
              <a:buSzPts val="2500"/>
              <a:buNone/>
              <a:defRPr sz="3333">
                <a:solidFill>
                  <a:schemeClr val="lt1"/>
                </a:solidFill>
              </a:defRPr>
            </a:lvl4pPr>
            <a:lvl5pPr lvl="4" rtl="0">
              <a:lnSpc>
                <a:spcPct val="100000"/>
              </a:lnSpc>
              <a:spcBef>
                <a:spcPts val="0"/>
              </a:spcBef>
              <a:spcAft>
                <a:spcPts val="0"/>
              </a:spcAft>
              <a:buClr>
                <a:schemeClr val="lt1"/>
              </a:buClr>
              <a:buSzPts val="2500"/>
              <a:buNone/>
              <a:defRPr sz="3333">
                <a:solidFill>
                  <a:schemeClr val="lt1"/>
                </a:solidFill>
              </a:defRPr>
            </a:lvl5pPr>
            <a:lvl6pPr lvl="5" rtl="0">
              <a:lnSpc>
                <a:spcPct val="100000"/>
              </a:lnSpc>
              <a:spcBef>
                <a:spcPts val="0"/>
              </a:spcBef>
              <a:spcAft>
                <a:spcPts val="0"/>
              </a:spcAft>
              <a:buClr>
                <a:schemeClr val="lt1"/>
              </a:buClr>
              <a:buSzPts val="2500"/>
              <a:buNone/>
              <a:defRPr sz="3333">
                <a:solidFill>
                  <a:schemeClr val="lt1"/>
                </a:solidFill>
              </a:defRPr>
            </a:lvl6pPr>
            <a:lvl7pPr lvl="6" rtl="0">
              <a:lnSpc>
                <a:spcPct val="100000"/>
              </a:lnSpc>
              <a:spcBef>
                <a:spcPts val="0"/>
              </a:spcBef>
              <a:spcAft>
                <a:spcPts val="0"/>
              </a:spcAft>
              <a:buClr>
                <a:schemeClr val="lt1"/>
              </a:buClr>
              <a:buSzPts val="2500"/>
              <a:buNone/>
              <a:defRPr sz="3333">
                <a:solidFill>
                  <a:schemeClr val="lt1"/>
                </a:solidFill>
              </a:defRPr>
            </a:lvl7pPr>
            <a:lvl8pPr lvl="7" rtl="0">
              <a:lnSpc>
                <a:spcPct val="100000"/>
              </a:lnSpc>
              <a:spcBef>
                <a:spcPts val="0"/>
              </a:spcBef>
              <a:spcAft>
                <a:spcPts val="0"/>
              </a:spcAft>
              <a:buClr>
                <a:schemeClr val="lt1"/>
              </a:buClr>
              <a:buSzPts val="2500"/>
              <a:buNone/>
              <a:defRPr sz="3333">
                <a:solidFill>
                  <a:schemeClr val="lt1"/>
                </a:solidFill>
              </a:defRPr>
            </a:lvl8pPr>
            <a:lvl9pPr lvl="8" rtl="0">
              <a:lnSpc>
                <a:spcPct val="100000"/>
              </a:lnSpc>
              <a:spcBef>
                <a:spcPts val="0"/>
              </a:spcBef>
              <a:spcAft>
                <a:spcPts val="0"/>
              </a:spcAft>
              <a:buClr>
                <a:schemeClr val="lt1"/>
              </a:buClr>
              <a:buSzPts val="2500"/>
              <a:buNone/>
              <a:defRPr sz="3333">
                <a:solidFill>
                  <a:schemeClr val="lt1"/>
                </a:solidFill>
              </a:defRPr>
            </a:lvl9pPr>
          </a:lstStyle>
          <a:p>
            <a:r>
              <a:rPr lang="en-US" smtClean="0"/>
              <a:t>Click to edit Master title style</a:t>
            </a:r>
            <a:endParaRPr/>
          </a:p>
        </p:txBody>
      </p:sp>
      <p:sp>
        <p:nvSpPr>
          <p:cNvPr id="178" name="Google Shape;178;p18"/>
          <p:cNvSpPr txBox="1">
            <a:spLocks noGrp="1"/>
          </p:cNvSpPr>
          <p:nvPr>
            <p:ph type="subTitle" idx="3"/>
          </p:nvPr>
        </p:nvSpPr>
        <p:spPr>
          <a:xfrm>
            <a:off x="6589033" y="2360669"/>
            <a:ext cx="4650400" cy="67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1867">
                <a:solidFill>
                  <a:schemeClr val="lt1"/>
                </a:solidFill>
                <a:latin typeface="Roboto"/>
                <a:ea typeface="Roboto"/>
                <a:cs typeface="Roboto"/>
                <a:sym typeface="Roboto"/>
              </a:defRPr>
            </a:lvl1pPr>
            <a:lvl2pPr lvl="1" rtl="0">
              <a:lnSpc>
                <a:spcPct val="100000"/>
              </a:lnSpc>
              <a:spcBef>
                <a:spcPts val="0"/>
              </a:spcBef>
              <a:spcAft>
                <a:spcPts val="0"/>
              </a:spcAft>
              <a:buSzPts val="1400"/>
              <a:buFont typeface="Roboto"/>
              <a:buNone/>
              <a:defRPr>
                <a:latin typeface="Roboto"/>
                <a:ea typeface="Roboto"/>
                <a:cs typeface="Roboto"/>
                <a:sym typeface="Roboto"/>
              </a:defRPr>
            </a:lvl2pPr>
            <a:lvl3pPr lvl="2" rtl="0">
              <a:lnSpc>
                <a:spcPct val="100000"/>
              </a:lnSpc>
              <a:spcBef>
                <a:spcPts val="0"/>
              </a:spcBef>
              <a:spcAft>
                <a:spcPts val="0"/>
              </a:spcAft>
              <a:buSzPts val="1400"/>
              <a:buFont typeface="Roboto"/>
              <a:buNone/>
              <a:defRPr>
                <a:latin typeface="Roboto"/>
                <a:ea typeface="Roboto"/>
                <a:cs typeface="Roboto"/>
                <a:sym typeface="Roboto"/>
              </a:defRPr>
            </a:lvl3pPr>
            <a:lvl4pPr lvl="3" rtl="0">
              <a:lnSpc>
                <a:spcPct val="100000"/>
              </a:lnSpc>
              <a:spcBef>
                <a:spcPts val="0"/>
              </a:spcBef>
              <a:spcAft>
                <a:spcPts val="0"/>
              </a:spcAft>
              <a:buSzPts val="1400"/>
              <a:buFont typeface="Roboto"/>
              <a:buNone/>
              <a:defRPr>
                <a:latin typeface="Roboto"/>
                <a:ea typeface="Roboto"/>
                <a:cs typeface="Roboto"/>
                <a:sym typeface="Roboto"/>
              </a:defRPr>
            </a:lvl4pPr>
            <a:lvl5pPr lvl="4" rtl="0">
              <a:lnSpc>
                <a:spcPct val="100000"/>
              </a:lnSpc>
              <a:spcBef>
                <a:spcPts val="0"/>
              </a:spcBef>
              <a:spcAft>
                <a:spcPts val="0"/>
              </a:spcAft>
              <a:buSzPts val="1400"/>
              <a:buFont typeface="Roboto"/>
              <a:buNone/>
              <a:defRPr>
                <a:latin typeface="Roboto"/>
                <a:ea typeface="Roboto"/>
                <a:cs typeface="Roboto"/>
                <a:sym typeface="Roboto"/>
              </a:defRPr>
            </a:lvl5pPr>
            <a:lvl6pPr lvl="5" rtl="0">
              <a:lnSpc>
                <a:spcPct val="100000"/>
              </a:lnSpc>
              <a:spcBef>
                <a:spcPts val="0"/>
              </a:spcBef>
              <a:spcAft>
                <a:spcPts val="0"/>
              </a:spcAft>
              <a:buSzPts val="1400"/>
              <a:buFont typeface="Roboto"/>
              <a:buNone/>
              <a:defRPr>
                <a:latin typeface="Roboto"/>
                <a:ea typeface="Roboto"/>
                <a:cs typeface="Roboto"/>
                <a:sym typeface="Roboto"/>
              </a:defRPr>
            </a:lvl6pPr>
            <a:lvl7pPr lvl="6" rtl="0">
              <a:lnSpc>
                <a:spcPct val="100000"/>
              </a:lnSpc>
              <a:spcBef>
                <a:spcPts val="0"/>
              </a:spcBef>
              <a:spcAft>
                <a:spcPts val="0"/>
              </a:spcAft>
              <a:buSzPts val="1400"/>
              <a:buFont typeface="Roboto"/>
              <a:buNone/>
              <a:defRPr>
                <a:latin typeface="Roboto"/>
                <a:ea typeface="Roboto"/>
                <a:cs typeface="Roboto"/>
                <a:sym typeface="Roboto"/>
              </a:defRPr>
            </a:lvl7pPr>
            <a:lvl8pPr lvl="7" rtl="0">
              <a:lnSpc>
                <a:spcPct val="100000"/>
              </a:lnSpc>
              <a:spcBef>
                <a:spcPts val="0"/>
              </a:spcBef>
              <a:spcAft>
                <a:spcPts val="0"/>
              </a:spcAft>
              <a:buSzPts val="1400"/>
              <a:buFont typeface="Roboto"/>
              <a:buNone/>
              <a:defRPr>
                <a:latin typeface="Roboto"/>
                <a:ea typeface="Roboto"/>
                <a:cs typeface="Roboto"/>
                <a:sym typeface="Roboto"/>
              </a:defRPr>
            </a:lvl8pPr>
            <a:lvl9pPr lvl="8" rtl="0">
              <a:lnSpc>
                <a:spcPct val="100000"/>
              </a:lnSpc>
              <a:spcBef>
                <a:spcPts val="0"/>
              </a:spcBef>
              <a:spcAft>
                <a:spcPts val="0"/>
              </a:spcAft>
              <a:buSzPts val="1400"/>
              <a:buFont typeface="Roboto"/>
              <a:buNone/>
              <a:defRPr>
                <a:latin typeface="Roboto"/>
                <a:ea typeface="Roboto"/>
                <a:cs typeface="Roboto"/>
                <a:sym typeface="Roboto"/>
              </a:defRPr>
            </a:lvl9pPr>
          </a:lstStyle>
          <a:p>
            <a:r>
              <a:rPr lang="en-US" smtClean="0"/>
              <a:t>Click to edit Master subtitle style</a:t>
            </a:r>
            <a:endParaRPr/>
          </a:p>
        </p:txBody>
      </p:sp>
      <p:sp>
        <p:nvSpPr>
          <p:cNvPr id="179" name="Google Shape;179;p18"/>
          <p:cNvSpPr txBox="1">
            <a:spLocks noGrp="1"/>
          </p:cNvSpPr>
          <p:nvPr>
            <p:ph type="title" idx="4"/>
          </p:nvPr>
        </p:nvSpPr>
        <p:spPr>
          <a:xfrm>
            <a:off x="6589033" y="4904003"/>
            <a:ext cx="4652000" cy="448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3333">
                <a:solidFill>
                  <a:schemeClr val="lt1"/>
                </a:solidFill>
              </a:defRPr>
            </a:lvl1pPr>
            <a:lvl2pPr lvl="1" rtl="0">
              <a:lnSpc>
                <a:spcPct val="100000"/>
              </a:lnSpc>
              <a:spcBef>
                <a:spcPts val="0"/>
              </a:spcBef>
              <a:spcAft>
                <a:spcPts val="0"/>
              </a:spcAft>
              <a:buClr>
                <a:schemeClr val="lt1"/>
              </a:buClr>
              <a:buSzPts val="2500"/>
              <a:buNone/>
              <a:defRPr sz="3333">
                <a:solidFill>
                  <a:schemeClr val="lt1"/>
                </a:solidFill>
              </a:defRPr>
            </a:lvl2pPr>
            <a:lvl3pPr lvl="2" rtl="0">
              <a:lnSpc>
                <a:spcPct val="100000"/>
              </a:lnSpc>
              <a:spcBef>
                <a:spcPts val="0"/>
              </a:spcBef>
              <a:spcAft>
                <a:spcPts val="0"/>
              </a:spcAft>
              <a:buClr>
                <a:schemeClr val="lt1"/>
              </a:buClr>
              <a:buSzPts val="2500"/>
              <a:buNone/>
              <a:defRPr sz="3333">
                <a:solidFill>
                  <a:schemeClr val="lt1"/>
                </a:solidFill>
              </a:defRPr>
            </a:lvl3pPr>
            <a:lvl4pPr lvl="3" rtl="0">
              <a:lnSpc>
                <a:spcPct val="100000"/>
              </a:lnSpc>
              <a:spcBef>
                <a:spcPts val="0"/>
              </a:spcBef>
              <a:spcAft>
                <a:spcPts val="0"/>
              </a:spcAft>
              <a:buClr>
                <a:schemeClr val="lt1"/>
              </a:buClr>
              <a:buSzPts val="2500"/>
              <a:buNone/>
              <a:defRPr sz="3333">
                <a:solidFill>
                  <a:schemeClr val="lt1"/>
                </a:solidFill>
              </a:defRPr>
            </a:lvl4pPr>
            <a:lvl5pPr lvl="4" rtl="0">
              <a:lnSpc>
                <a:spcPct val="100000"/>
              </a:lnSpc>
              <a:spcBef>
                <a:spcPts val="0"/>
              </a:spcBef>
              <a:spcAft>
                <a:spcPts val="0"/>
              </a:spcAft>
              <a:buClr>
                <a:schemeClr val="lt1"/>
              </a:buClr>
              <a:buSzPts val="2500"/>
              <a:buNone/>
              <a:defRPr sz="3333">
                <a:solidFill>
                  <a:schemeClr val="lt1"/>
                </a:solidFill>
              </a:defRPr>
            </a:lvl5pPr>
            <a:lvl6pPr lvl="5" rtl="0">
              <a:lnSpc>
                <a:spcPct val="100000"/>
              </a:lnSpc>
              <a:spcBef>
                <a:spcPts val="0"/>
              </a:spcBef>
              <a:spcAft>
                <a:spcPts val="0"/>
              </a:spcAft>
              <a:buClr>
                <a:schemeClr val="lt1"/>
              </a:buClr>
              <a:buSzPts val="2500"/>
              <a:buNone/>
              <a:defRPr sz="3333">
                <a:solidFill>
                  <a:schemeClr val="lt1"/>
                </a:solidFill>
              </a:defRPr>
            </a:lvl6pPr>
            <a:lvl7pPr lvl="6" rtl="0">
              <a:lnSpc>
                <a:spcPct val="100000"/>
              </a:lnSpc>
              <a:spcBef>
                <a:spcPts val="0"/>
              </a:spcBef>
              <a:spcAft>
                <a:spcPts val="0"/>
              </a:spcAft>
              <a:buClr>
                <a:schemeClr val="lt1"/>
              </a:buClr>
              <a:buSzPts val="2500"/>
              <a:buNone/>
              <a:defRPr sz="3333">
                <a:solidFill>
                  <a:schemeClr val="lt1"/>
                </a:solidFill>
              </a:defRPr>
            </a:lvl7pPr>
            <a:lvl8pPr lvl="7" rtl="0">
              <a:lnSpc>
                <a:spcPct val="100000"/>
              </a:lnSpc>
              <a:spcBef>
                <a:spcPts val="0"/>
              </a:spcBef>
              <a:spcAft>
                <a:spcPts val="0"/>
              </a:spcAft>
              <a:buClr>
                <a:schemeClr val="lt1"/>
              </a:buClr>
              <a:buSzPts val="2500"/>
              <a:buNone/>
              <a:defRPr sz="3333">
                <a:solidFill>
                  <a:schemeClr val="lt1"/>
                </a:solidFill>
              </a:defRPr>
            </a:lvl8pPr>
            <a:lvl9pPr lvl="8" rtl="0">
              <a:lnSpc>
                <a:spcPct val="100000"/>
              </a:lnSpc>
              <a:spcBef>
                <a:spcPts val="0"/>
              </a:spcBef>
              <a:spcAft>
                <a:spcPts val="0"/>
              </a:spcAft>
              <a:buClr>
                <a:schemeClr val="lt1"/>
              </a:buClr>
              <a:buSzPts val="2500"/>
              <a:buNone/>
              <a:defRPr sz="3333">
                <a:solidFill>
                  <a:schemeClr val="lt1"/>
                </a:solidFill>
              </a:defRPr>
            </a:lvl9pPr>
          </a:lstStyle>
          <a:p>
            <a:r>
              <a:rPr lang="en-US" smtClean="0"/>
              <a:t>Click to edit Master title style</a:t>
            </a:r>
            <a:endParaRPr/>
          </a:p>
        </p:txBody>
      </p:sp>
      <p:sp>
        <p:nvSpPr>
          <p:cNvPr id="180" name="Google Shape;180;p18"/>
          <p:cNvSpPr txBox="1">
            <a:spLocks noGrp="1"/>
          </p:cNvSpPr>
          <p:nvPr>
            <p:ph type="subTitle" idx="5"/>
          </p:nvPr>
        </p:nvSpPr>
        <p:spPr>
          <a:xfrm>
            <a:off x="6589033" y="5352400"/>
            <a:ext cx="4650400" cy="67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1867">
                <a:solidFill>
                  <a:schemeClr val="lt1"/>
                </a:solidFill>
                <a:latin typeface="Roboto"/>
                <a:ea typeface="Roboto"/>
                <a:cs typeface="Roboto"/>
                <a:sym typeface="Roboto"/>
              </a:defRPr>
            </a:lvl1pPr>
            <a:lvl2pPr lvl="1" rtl="0">
              <a:lnSpc>
                <a:spcPct val="100000"/>
              </a:lnSpc>
              <a:spcBef>
                <a:spcPts val="0"/>
              </a:spcBef>
              <a:spcAft>
                <a:spcPts val="0"/>
              </a:spcAft>
              <a:buSzPts val="1400"/>
              <a:buFont typeface="Roboto"/>
              <a:buNone/>
              <a:defRPr>
                <a:latin typeface="Roboto"/>
                <a:ea typeface="Roboto"/>
                <a:cs typeface="Roboto"/>
                <a:sym typeface="Roboto"/>
              </a:defRPr>
            </a:lvl2pPr>
            <a:lvl3pPr lvl="2" rtl="0">
              <a:lnSpc>
                <a:spcPct val="100000"/>
              </a:lnSpc>
              <a:spcBef>
                <a:spcPts val="0"/>
              </a:spcBef>
              <a:spcAft>
                <a:spcPts val="0"/>
              </a:spcAft>
              <a:buSzPts val="1400"/>
              <a:buFont typeface="Roboto"/>
              <a:buNone/>
              <a:defRPr>
                <a:latin typeface="Roboto"/>
                <a:ea typeface="Roboto"/>
                <a:cs typeface="Roboto"/>
                <a:sym typeface="Roboto"/>
              </a:defRPr>
            </a:lvl3pPr>
            <a:lvl4pPr lvl="3" rtl="0">
              <a:lnSpc>
                <a:spcPct val="100000"/>
              </a:lnSpc>
              <a:spcBef>
                <a:spcPts val="0"/>
              </a:spcBef>
              <a:spcAft>
                <a:spcPts val="0"/>
              </a:spcAft>
              <a:buSzPts val="1400"/>
              <a:buFont typeface="Roboto"/>
              <a:buNone/>
              <a:defRPr>
                <a:latin typeface="Roboto"/>
                <a:ea typeface="Roboto"/>
                <a:cs typeface="Roboto"/>
                <a:sym typeface="Roboto"/>
              </a:defRPr>
            </a:lvl4pPr>
            <a:lvl5pPr lvl="4" rtl="0">
              <a:lnSpc>
                <a:spcPct val="100000"/>
              </a:lnSpc>
              <a:spcBef>
                <a:spcPts val="0"/>
              </a:spcBef>
              <a:spcAft>
                <a:spcPts val="0"/>
              </a:spcAft>
              <a:buSzPts val="1400"/>
              <a:buFont typeface="Roboto"/>
              <a:buNone/>
              <a:defRPr>
                <a:latin typeface="Roboto"/>
                <a:ea typeface="Roboto"/>
                <a:cs typeface="Roboto"/>
                <a:sym typeface="Roboto"/>
              </a:defRPr>
            </a:lvl5pPr>
            <a:lvl6pPr lvl="5" rtl="0">
              <a:lnSpc>
                <a:spcPct val="100000"/>
              </a:lnSpc>
              <a:spcBef>
                <a:spcPts val="0"/>
              </a:spcBef>
              <a:spcAft>
                <a:spcPts val="0"/>
              </a:spcAft>
              <a:buSzPts val="1400"/>
              <a:buFont typeface="Roboto"/>
              <a:buNone/>
              <a:defRPr>
                <a:latin typeface="Roboto"/>
                <a:ea typeface="Roboto"/>
                <a:cs typeface="Roboto"/>
                <a:sym typeface="Roboto"/>
              </a:defRPr>
            </a:lvl6pPr>
            <a:lvl7pPr lvl="6" rtl="0">
              <a:lnSpc>
                <a:spcPct val="100000"/>
              </a:lnSpc>
              <a:spcBef>
                <a:spcPts val="0"/>
              </a:spcBef>
              <a:spcAft>
                <a:spcPts val="0"/>
              </a:spcAft>
              <a:buSzPts val="1400"/>
              <a:buFont typeface="Roboto"/>
              <a:buNone/>
              <a:defRPr>
                <a:latin typeface="Roboto"/>
                <a:ea typeface="Roboto"/>
                <a:cs typeface="Roboto"/>
                <a:sym typeface="Roboto"/>
              </a:defRPr>
            </a:lvl7pPr>
            <a:lvl8pPr lvl="7" rtl="0">
              <a:lnSpc>
                <a:spcPct val="100000"/>
              </a:lnSpc>
              <a:spcBef>
                <a:spcPts val="0"/>
              </a:spcBef>
              <a:spcAft>
                <a:spcPts val="0"/>
              </a:spcAft>
              <a:buSzPts val="1400"/>
              <a:buFont typeface="Roboto"/>
              <a:buNone/>
              <a:defRPr>
                <a:latin typeface="Roboto"/>
                <a:ea typeface="Roboto"/>
                <a:cs typeface="Roboto"/>
                <a:sym typeface="Roboto"/>
              </a:defRPr>
            </a:lvl8pPr>
            <a:lvl9pPr lvl="8" rtl="0">
              <a:lnSpc>
                <a:spcPct val="100000"/>
              </a:lnSpc>
              <a:spcBef>
                <a:spcPts val="0"/>
              </a:spcBef>
              <a:spcAft>
                <a:spcPts val="0"/>
              </a:spcAft>
              <a:buSzPts val="1400"/>
              <a:buFont typeface="Roboto"/>
              <a:buNone/>
              <a:defRPr>
                <a:latin typeface="Roboto"/>
                <a:ea typeface="Roboto"/>
                <a:cs typeface="Roboto"/>
                <a:sym typeface="Roboto"/>
              </a:defRPr>
            </a:lvl9pPr>
          </a:lstStyle>
          <a:p>
            <a:r>
              <a:rPr lang="en-US" smtClean="0"/>
              <a:t>Click to edit Master subtitle style</a:t>
            </a:r>
            <a:endParaRPr/>
          </a:p>
        </p:txBody>
      </p:sp>
      <p:sp>
        <p:nvSpPr>
          <p:cNvPr id="181" name="Google Shape;181;p18"/>
          <p:cNvSpPr txBox="1">
            <a:spLocks noGrp="1"/>
          </p:cNvSpPr>
          <p:nvPr>
            <p:ph type="title" idx="6"/>
          </p:nvPr>
        </p:nvSpPr>
        <p:spPr>
          <a:xfrm>
            <a:off x="960000" y="508000"/>
            <a:ext cx="10281600" cy="64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3600"/>
              <a:buNone/>
              <a:defRPr>
                <a:solidFill>
                  <a:schemeClr val="lt1"/>
                </a:solidFill>
              </a:defRPr>
            </a:lvl1pPr>
            <a:lvl2pPr lvl="1" algn="ctr" rtl="0">
              <a:lnSpc>
                <a:spcPct val="100000"/>
              </a:lnSpc>
              <a:spcBef>
                <a:spcPts val="0"/>
              </a:spcBef>
              <a:spcAft>
                <a:spcPts val="0"/>
              </a:spcAft>
              <a:buSzPts val="3000"/>
              <a:buNone/>
              <a:defRPr/>
            </a:lvl2pPr>
            <a:lvl3pPr lvl="2" algn="ctr" rtl="0">
              <a:lnSpc>
                <a:spcPct val="100000"/>
              </a:lnSpc>
              <a:spcBef>
                <a:spcPts val="0"/>
              </a:spcBef>
              <a:spcAft>
                <a:spcPts val="0"/>
              </a:spcAft>
              <a:buSzPts val="3000"/>
              <a:buNone/>
              <a:defRPr/>
            </a:lvl3pPr>
            <a:lvl4pPr lvl="3" algn="ctr" rtl="0">
              <a:lnSpc>
                <a:spcPct val="100000"/>
              </a:lnSpc>
              <a:spcBef>
                <a:spcPts val="0"/>
              </a:spcBef>
              <a:spcAft>
                <a:spcPts val="0"/>
              </a:spcAft>
              <a:buSzPts val="3000"/>
              <a:buNone/>
              <a:defRPr/>
            </a:lvl4pPr>
            <a:lvl5pPr lvl="4" algn="ctr" rtl="0">
              <a:lnSpc>
                <a:spcPct val="100000"/>
              </a:lnSpc>
              <a:spcBef>
                <a:spcPts val="0"/>
              </a:spcBef>
              <a:spcAft>
                <a:spcPts val="0"/>
              </a:spcAft>
              <a:buSzPts val="3000"/>
              <a:buNone/>
              <a:defRPr/>
            </a:lvl5pPr>
            <a:lvl6pPr lvl="5" algn="ctr" rtl="0">
              <a:lnSpc>
                <a:spcPct val="100000"/>
              </a:lnSpc>
              <a:spcBef>
                <a:spcPts val="0"/>
              </a:spcBef>
              <a:spcAft>
                <a:spcPts val="0"/>
              </a:spcAft>
              <a:buSzPts val="3000"/>
              <a:buNone/>
              <a:defRPr/>
            </a:lvl6pPr>
            <a:lvl7pPr lvl="6" algn="ctr" rtl="0">
              <a:lnSpc>
                <a:spcPct val="100000"/>
              </a:lnSpc>
              <a:spcBef>
                <a:spcPts val="0"/>
              </a:spcBef>
              <a:spcAft>
                <a:spcPts val="0"/>
              </a:spcAft>
              <a:buSzPts val="3000"/>
              <a:buNone/>
              <a:defRPr/>
            </a:lvl7pPr>
            <a:lvl8pPr lvl="7" algn="ctr" rtl="0">
              <a:lnSpc>
                <a:spcPct val="100000"/>
              </a:lnSpc>
              <a:spcBef>
                <a:spcPts val="0"/>
              </a:spcBef>
              <a:spcAft>
                <a:spcPts val="0"/>
              </a:spcAft>
              <a:buSzPts val="3000"/>
              <a:buNone/>
              <a:defRPr/>
            </a:lvl8pPr>
            <a:lvl9pPr lvl="8" algn="ctr" rtl="0">
              <a:lnSpc>
                <a:spcPct val="100000"/>
              </a:lnSpc>
              <a:spcBef>
                <a:spcPts val="0"/>
              </a:spcBef>
              <a:spcAft>
                <a:spcPts val="0"/>
              </a:spcAft>
              <a:buSzPts val="3000"/>
              <a:buNone/>
              <a:defRPr/>
            </a:lvl9pPr>
          </a:lstStyle>
          <a:p>
            <a:r>
              <a:rPr lang="en-US" smtClean="0"/>
              <a:t>Click to edit Master title style</a:t>
            </a:r>
            <a:endParaRPr/>
          </a:p>
        </p:txBody>
      </p:sp>
    </p:spTree>
    <p:extLst>
      <p:ext uri="{BB962C8B-B14F-4D97-AF65-F5344CB8AC3E}">
        <p14:creationId xmlns:p14="http://schemas.microsoft.com/office/powerpoint/2010/main" val="11197550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blipFill>
          <a:blip r:embed="rId2">
            <a:alphaModFix/>
          </a:blip>
          <a:stretch>
            <a:fillRect/>
          </a:stretch>
        </a:blipFill>
        <a:effectLst/>
      </p:bgPr>
    </p:bg>
    <p:spTree>
      <p:nvGrpSpPr>
        <p:cNvPr id="1" name="Shape 182"/>
        <p:cNvGrpSpPr/>
        <p:nvPr/>
      </p:nvGrpSpPr>
      <p:grpSpPr>
        <a:xfrm>
          <a:off x="0" y="0"/>
          <a:ext cx="0" cy="0"/>
          <a:chOff x="0" y="0"/>
          <a:chExt cx="0" cy="0"/>
        </a:xfrm>
      </p:grpSpPr>
      <p:sp>
        <p:nvSpPr>
          <p:cNvPr id="183" name="Google Shape;183;p19"/>
          <p:cNvSpPr/>
          <p:nvPr/>
        </p:nvSpPr>
        <p:spPr>
          <a:xfrm>
            <a:off x="228600" y="227000"/>
            <a:ext cx="11734800" cy="64040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4" name="Google Shape;184;p19"/>
          <p:cNvSpPr txBox="1">
            <a:spLocks noGrp="1"/>
          </p:cNvSpPr>
          <p:nvPr>
            <p:ph type="title"/>
          </p:nvPr>
        </p:nvSpPr>
        <p:spPr>
          <a:xfrm>
            <a:off x="960000" y="2361133"/>
            <a:ext cx="1863600" cy="645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333">
                <a:solidFill>
                  <a:schemeClr val="l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r>
              <a:rPr lang="en-US" smtClean="0"/>
              <a:t>Click to edit Master title style</a:t>
            </a:r>
            <a:endParaRPr/>
          </a:p>
        </p:txBody>
      </p:sp>
      <p:sp>
        <p:nvSpPr>
          <p:cNvPr id="185" name="Google Shape;185;p19"/>
          <p:cNvSpPr txBox="1">
            <a:spLocks noGrp="1"/>
          </p:cNvSpPr>
          <p:nvPr>
            <p:ph type="subTitle" idx="1"/>
          </p:nvPr>
        </p:nvSpPr>
        <p:spPr>
          <a:xfrm>
            <a:off x="960000" y="3006733"/>
            <a:ext cx="3135200" cy="12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Lato"/>
              <a:buNone/>
              <a:defRPr sz="1867">
                <a:solidFill>
                  <a:schemeClr val="lt1"/>
                </a:solidFill>
                <a:latin typeface="Roboto"/>
                <a:ea typeface="Roboto"/>
                <a:cs typeface="Roboto"/>
                <a:sym typeface="Roboto"/>
              </a:defRPr>
            </a:lvl1pPr>
            <a:lvl2pPr lvl="1" rtl="0">
              <a:lnSpc>
                <a:spcPct val="100000"/>
              </a:lnSpc>
              <a:spcBef>
                <a:spcPts val="0"/>
              </a:spcBef>
              <a:spcAft>
                <a:spcPts val="0"/>
              </a:spcAft>
              <a:buSzPts val="1400"/>
              <a:buFont typeface="Lato"/>
              <a:buNone/>
              <a:defRPr>
                <a:latin typeface="Lato"/>
                <a:ea typeface="Lato"/>
                <a:cs typeface="Lato"/>
                <a:sym typeface="Lato"/>
              </a:defRPr>
            </a:lvl2pPr>
            <a:lvl3pPr lvl="2" rtl="0">
              <a:lnSpc>
                <a:spcPct val="100000"/>
              </a:lnSpc>
              <a:spcBef>
                <a:spcPts val="0"/>
              </a:spcBef>
              <a:spcAft>
                <a:spcPts val="0"/>
              </a:spcAft>
              <a:buSzPts val="1400"/>
              <a:buFont typeface="Lato"/>
              <a:buNone/>
              <a:defRPr>
                <a:latin typeface="Lato"/>
                <a:ea typeface="Lato"/>
                <a:cs typeface="Lato"/>
                <a:sym typeface="Lato"/>
              </a:defRPr>
            </a:lvl3pPr>
            <a:lvl4pPr lvl="3" rtl="0">
              <a:lnSpc>
                <a:spcPct val="100000"/>
              </a:lnSpc>
              <a:spcBef>
                <a:spcPts val="0"/>
              </a:spcBef>
              <a:spcAft>
                <a:spcPts val="0"/>
              </a:spcAft>
              <a:buSzPts val="1400"/>
              <a:buFont typeface="Lato"/>
              <a:buNone/>
              <a:defRPr>
                <a:latin typeface="Lato"/>
                <a:ea typeface="Lato"/>
                <a:cs typeface="Lato"/>
                <a:sym typeface="Lato"/>
              </a:defRPr>
            </a:lvl4pPr>
            <a:lvl5pPr lvl="4" rtl="0">
              <a:lnSpc>
                <a:spcPct val="100000"/>
              </a:lnSpc>
              <a:spcBef>
                <a:spcPts val="0"/>
              </a:spcBef>
              <a:spcAft>
                <a:spcPts val="0"/>
              </a:spcAft>
              <a:buSzPts val="1400"/>
              <a:buFont typeface="Lato"/>
              <a:buNone/>
              <a:defRPr>
                <a:latin typeface="Lato"/>
                <a:ea typeface="Lato"/>
                <a:cs typeface="Lato"/>
                <a:sym typeface="Lato"/>
              </a:defRPr>
            </a:lvl5pPr>
            <a:lvl6pPr lvl="5" rtl="0">
              <a:lnSpc>
                <a:spcPct val="100000"/>
              </a:lnSpc>
              <a:spcBef>
                <a:spcPts val="0"/>
              </a:spcBef>
              <a:spcAft>
                <a:spcPts val="0"/>
              </a:spcAft>
              <a:buSzPts val="1400"/>
              <a:buFont typeface="Lato"/>
              <a:buNone/>
              <a:defRPr>
                <a:latin typeface="Lato"/>
                <a:ea typeface="Lato"/>
                <a:cs typeface="Lato"/>
                <a:sym typeface="Lato"/>
              </a:defRPr>
            </a:lvl6pPr>
            <a:lvl7pPr lvl="6" rtl="0">
              <a:lnSpc>
                <a:spcPct val="100000"/>
              </a:lnSpc>
              <a:spcBef>
                <a:spcPts val="0"/>
              </a:spcBef>
              <a:spcAft>
                <a:spcPts val="0"/>
              </a:spcAft>
              <a:buSzPts val="1400"/>
              <a:buFont typeface="Lato"/>
              <a:buNone/>
              <a:defRPr>
                <a:latin typeface="Lato"/>
                <a:ea typeface="Lato"/>
                <a:cs typeface="Lato"/>
                <a:sym typeface="Lato"/>
              </a:defRPr>
            </a:lvl7pPr>
            <a:lvl8pPr lvl="7" rtl="0">
              <a:lnSpc>
                <a:spcPct val="100000"/>
              </a:lnSpc>
              <a:spcBef>
                <a:spcPts val="0"/>
              </a:spcBef>
              <a:spcAft>
                <a:spcPts val="0"/>
              </a:spcAft>
              <a:buSzPts val="1400"/>
              <a:buFont typeface="Lato"/>
              <a:buNone/>
              <a:defRPr>
                <a:latin typeface="Lato"/>
                <a:ea typeface="Lato"/>
                <a:cs typeface="Lato"/>
                <a:sym typeface="Lato"/>
              </a:defRPr>
            </a:lvl8pPr>
            <a:lvl9pPr lvl="8" rtl="0">
              <a:lnSpc>
                <a:spcPct val="100000"/>
              </a:lnSpc>
              <a:spcBef>
                <a:spcPts val="0"/>
              </a:spcBef>
              <a:spcAft>
                <a:spcPts val="0"/>
              </a:spcAft>
              <a:buSzPts val="1400"/>
              <a:buFont typeface="Lato"/>
              <a:buNone/>
              <a:defRPr>
                <a:latin typeface="Lato"/>
                <a:ea typeface="Lato"/>
                <a:cs typeface="Lato"/>
                <a:sym typeface="Lato"/>
              </a:defRPr>
            </a:lvl9pPr>
          </a:lstStyle>
          <a:p>
            <a:r>
              <a:rPr lang="en-US" smtClean="0"/>
              <a:t>Click to edit Master subtitle style</a:t>
            </a:r>
            <a:endParaRPr/>
          </a:p>
        </p:txBody>
      </p:sp>
      <p:sp>
        <p:nvSpPr>
          <p:cNvPr id="186" name="Google Shape;186;p19"/>
          <p:cNvSpPr txBox="1">
            <a:spLocks noGrp="1"/>
          </p:cNvSpPr>
          <p:nvPr>
            <p:ph type="title" idx="2"/>
          </p:nvPr>
        </p:nvSpPr>
        <p:spPr>
          <a:xfrm>
            <a:off x="9376400" y="4159633"/>
            <a:ext cx="1865200" cy="645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3333">
                <a:solidFill>
                  <a:schemeClr val="lt1"/>
                </a:solidFill>
              </a:defRPr>
            </a:lvl1pPr>
            <a:lvl2pPr lvl="1" algn="r" rtl="0">
              <a:spcBef>
                <a:spcPts val="0"/>
              </a:spcBef>
              <a:spcAft>
                <a:spcPts val="0"/>
              </a:spcAft>
              <a:buClr>
                <a:schemeClr val="lt1"/>
              </a:buClr>
              <a:buSzPts val="3600"/>
              <a:buNone/>
              <a:defRPr sz="4800">
                <a:solidFill>
                  <a:schemeClr val="lt1"/>
                </a:solidFill>
              </a:defRPr>
            </a:lvl2pPr>
            <a:lvl3pPr lvl="2" algn="r" rtl="0">
              <a:spcBef>
                <a:spcPts val="0"/>
              </a:spcBef>
              <a:spcAft>
                <a:spcPts val="0"/>
              </a:spcAft>
              <a:buClr>
                <a:schemeClr val="lt1"/>
              </a:buClr>
              <a:buSzPts val="3600"/>
              <a:buNone/>
              <a:defRPr sz="4800">
                <a:solidFill>
                  <a:schemeClr val="lt1"/>
                </a:solidFill>
              </a:defRPr>
            </a:lvl3pPr>
            <a:lvl4pPr lvl="3" algn="r" rtl="0">
              <a:spcBef>
                <a:spcPts val="0"/>
              </a:spcBef>
              <a:spcAft>
                <a:spcPts val="0"/>
              </a:spcAft>
              <a:buClr>
                <a:schemeClr val="lt1"/>
              </a:buClr>
              <a:buSzPts val="3600"/>
              <a:buNone/>
              <a:defRPr sz="4800">
                <a:solidFill>
                  <a:schemeClr val="lt1"/>
                </a:solidFill>
              </a:defRPr>
            </a:lvl4pPr>
            <a:lvl5pPr lvl="4" algn="r" rtl="0">
              <a:spcBef>
                <a:spcPts val="0"/>
              </a:spcBef>
              <a:spcAft>
                <a:spcPts val="0"/>
              </a:spcAft>
              <a:buClr>
                <a:schemeClr val="lt1"/>
              </a:buClr>
              <a:buSzPts val="3600"/>
              <a:buNone/>
              <a:defRPr sz="4800">
                <a:solidFill>
                  <a:schemeClr val="lt1"/>
                </a:solidFill>
              </a:defRPr>
            </a:lvl5pPr>
            <a:lvl6pPr lvl="5" algn="r" rtl="0">
              <a:spcBef>
                <a:spcPts val="0"/>
              </a:spcBef>
              <a:spcAft>
                <a:spcPts val="0"/>
              </a:spcAft>
              <a:buClr>
                <a:schemeClr val="lt1"/>
              </a:buClr>
              <a:buSzPts val="3600"/>
              <a:buNone/>
              <a:defRPr sz="4800">
                <a:solidFill>
                  <a:schemeClr val="lt1"/>
                </a:solidFill>
              </a:defRPr>
            </a:lvl6pPr>
            <a:lvl7pPr lvl="6" algn="r" rtl="0">
              <a:spcBef>
                <a:spcPts val="0"/>
              </a:spcBef>
              <a:spcAft>
                <a:spcPts val="0"/>
              </a:spcAft>
              <a:buClr>
                <a:schemeClr val="lt1"/>
              </a:buClr>
              <a:buSzPts val="3600"/>
              <a:buNone/>
              <a:defRPr sz="4800">
                <a:solidFill>
                  <a:schemeClr val="lt1"/>
                </a:solidFill>
              </a:defRPr>
            </a:lvl7pPr>
            <a:lvl8pPr lvl="7" algn="r" rtl="0">
              <a:spcBef>
                <a:spcPts val="0"/>
              </a:spcBef>
              <a:spcAft>
                <a:spcPts val="0"/>
              </a:spcAft>
              <a:buClr>
                <a:schemeClr val="lt1"/>
              </a:buClr>
              <a:buSzPts val="3600"/>
              <a:buNone/>
              <a:defRPr sz="4800">
                <a:solidFill>
                  <a:schemeClr val="lt1"/>
                </a:solidFill>
              </a:defRPr>
            </a:lvl8pPr>
            <a:lvl9pPr lvl="8" algn="r" rtl="0">
              <a:spcBef>
                <a:spcPts val="0"/>
              </a:spcBef>
              <a:spcAft>
                <a:spcPts val="0"/>
              </a:spcAft>
              <a:buClr>
                <a:schemeClr val="lt1"/>
              </a:buClr>
              <a:buSzPts val="3600"/>
              <a:buNone/>
              <a:defRPr sz="4800">
                <a:solidFill>
                  <a:schemeClr val="lt1"/>
                </a:solidFill>
              </a:defRPr>
            </a:lvl9pPr>
          </a:lstStyle>
          <a:p>
            <a:r>
              <a:rPr lang="en-US" smtClean="0"/>
              <a:t>Click to edit Master title style</a:t>
            </a:r>
            <a:endParaRPr/>
          </a:p>
        </p:txBody>
      </p:sp>
      <p:sp>
        <p:nvSpPr>
          <p:cNvPr id="187" name="Google Shape;187;p19"/>
          <p:cNvSpPr txBox="1">
            <a:spLocks noGrp="1"/>
          </p:cNvSpPr>
          <p:nvPr>
            <p:ph type="subTitle" idx="3"/>
          </p:nvPr>
        </p:nvSpPr>
        <p:spPr>
          <a:xfrm>
            <a:off x="8106400" y="4805233"/>
            <a:ext cx="3135200" cy="127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Font typeface="Lato"/>
              <a:buNone/>
              <a:defRPr sz="1867">
                <a:solidFill>
                  <a:schemeClr val="lt1"/>
                </a:solidFill>
                <a:latin typeface="Roboto"/>
                <a:ea typeface="Roboto"/>
                <a:cs typeface="Roboto"/>
                <a:sym typeface="Roboto"/>
              </a:defRPr>
            </a:lvl1pPr>
            <a:lvl2pPr lvl="1" algn="r" rtl="0">
              <a:lnSpc>
                <a:spcPct val="100000"/>
              </a:lnSpc>
              <a:spcBef>
                <a:spcPts val="0"/>
              </a:spcBef>
              <a:spcAft>
                <a:spcPts val="0"/>
              </a:spcAft>
              <a:buSzPts val="1400"/>
              <a:buFont typeface="Lato"/>
              <a:buNone/>
              <a:defRPr>
                <a:latin typeface="Lato"/>
                <a:ea typeface="Lato"/>
                <a:cs typeface="Lato"/>
                <a:sym typeface="Lato"/>
              </a:defRPr>
            </a:lvl2pPr>
            <a:lvl3pPr lvl="2" algn="r" rtl="0">
              <a:lnSpc>
                <a:spcPct val="100000"/>
              </a:lnSpc>
              <a:spcBef>
                <a:spcPts val="0"/>
              </a:spcBef>
              <a:spcAft>
                <a:spcPts val="0"/>
              </a:spcAft>
              <a:buSzPts val="1400"/>
              <a:buFont typeface="Lato"/>
              <a:buNone/>
              <a:defRPr>
                <a:latin typeface="Lato"/>
                <a:ea typeface="Lato"/>
                <a:cs typeface="Lato"/>
                <a:sym typeface="Lato"/>
              </a:defRPr>
            </a:lvl3pPr>
            <a:lvl4pPr lvl="3" algn="r" rtl="0">
              <a:lnSpc>
                <a:spcPct val="100000"/>
              </a:lnSpc>
              <a:spcBef>
                <a:spcPts val="0"/>
              </a:spcBef>
              <a:spcAft>
                <a:spcPts val="0"/>
              </a:spcAft>
              <a:buSzPts val="1400"/>
              <a:buFont typeface="Lato"/>
              <a:buNone/>
              <a:defRPr>
                <a:latin typeface="Lato"/>
                <a:ea typeface="Lato"/>
                <a:cs typeface="Lato"/>
                <a:sym typeface="Lato"/>
              </a:defRPr>
            </a:lvl4pPr>
            <a:lvl5pPr lvl="4" algn="r" rtl="0">
              <a:lnSpc>
                <a:spcPct val="100000"/>
              </a:lnSpc>
              <a:spcBef>
                <a:spcPts val="0"/>
              </a:spcBef>
              <a:spcAft>
                <a:spcPts val="0"/>
              </a:spcAft>
              <a:buSzPts val="1400"/>
              <a:buFont typeface="Lato"/>
              <a:buNone/>
              <a:defRPr>
                <a:latin typeface="Lato"/>
                <a:ea typeface="Lato"/>
                <a:cs typeface="Lato"/>
                <a:sym typeface="Lato"/>
              </a:defRPr>
            </a:lvl5pPr>
            <a:lvl6pPr lvl="5" algn="r" rtl="0">
              <a:lnSpc>
                <a:spcPct val="100000"/>
              </a:lnSpc>
              <a:spcBef>
                <a:spcPts val="0"/>
              </a:spcBef>
              <a:spcAft>
                <a:spcPts val="0"/>
              </a:spcAft>
              <a:buSzPts val="1400"/>
              <a:buFont typeface="Lato"/>
              <a:buNone/>
              <a:defRPr>
                <a:latin typeface="Lato"/>
                <a:ea typeface="Lato"/>
                <a:cs typeface="Lato"/>
                <a:sym typeface="Lato"/>
              </a:defRPr>
            </a:lvl6pPr>
            <a:lvl7pPr lvl="6" algn="r" rtl="0">
              <a:lnSpc>
                <a:spcPct val="100000"/>
              </a:lnSpc>
              <a:spcBef>
                <a:spcPts val="0"/>
              </a:spcBef>
              <a:spcAft>
                <a:spcPts val="0"/>
              </a:spcAft>
              <a:buSzPts val="1400"/>
              <a:buFont typeface="Lato"/>
              <a:buNone/>
              <a:defRPr>
                <a:latin typeface="Lato"/>
                <a:ea typeface="Lato"/>
                <a:cs typeface="Lato"/>
                <a:sym typeface="Lato"/>
              </a:defRPr>
            </a:lvl7pPr>
            <a:lvl8pPr lvl="7" algn="r" rtl="0">
              <a:lnSpc>
                <a:spcPct val="100000"/>
              </a:lnSpc>
              <a:spcBef>
                <a:spcPts val="0"/>
              </a:spcBef>
              <a:spcAft>
                <a:spcPts val="0"/>
              </a:spcAft>
              <a:buSzPts val="1400"/>
              <a:buFont typeface="Lato"/>
              <a:buNone/>
              <a:defRPr>
                <a:latin typeface="Lato"/>
                <a:ea typeface="Lato"/>
                <a:cs typeface="Lato"/>
                <a:sym typeface="Lato"/>
              </a:defRPr>
            </a:lvl8pPr>
            <a:lvl9pPr lvl="8" algn="r" rtl="0">
              <a:lnSpc>
                <a:spcPct val="100000"/>
              </a:lnSpc>
              <a:spcBef>
                <a:spcPts val="0"/>
              </a:spcBef>
              <a:spcAft>
                <a:spcPts val="0"/>
              </a:spcAft>
              <a:buSzPts val="1400"/>
              <a:buFont typeface="Lato"/>
              <a:buNone/>
              <a:defRPr>
                <a:latin typeface="Lato"/>
                <a:ea typeface="Lato"/>
                <a:cs typeface="Lato"/>
                <a:sym typeface="Lato"/>
              </a:defRPr>
            </a:lvl9pPr>
          </a:lstStyle>
          <a:p>
            <a:r>
              <a:rPr lang="en-US" smtClean="0"/>
              <a:t>Click to edit Master subtitle style</a:t>
            </a:r>
            <a:endParaRPr/>
          </a:p>
        </p:txBody>
      </p:sp>
      <p:sp>
        <p:nvSpPr>
          <p:cNvPr id="188" name="Google Shape;188;p19"/>
          <p:cNvSpPr txBox="1">
            <a:spLocks noGrp="1"/>
          </p:cNvSpPr>
          <p:nvPr>
            <p:ph type="title" idx="4"/>
          </p:nvPr>
        </p:nvSpPr>
        <p:spPr>
          <a:xfrm>
            <a:off x="960000" y="508000"/>
            <a:ext cx="10281600" cy="64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6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smtClean="0"/>
              <a:t>Click to edit Master title style</a:t>
            </a:r>
            <a:endParaRPr/>
          </a:p>
        </p:txBody>
      </p:sp>
    </p:spTree>
    <p:extLst>
      <p:ext uri="{BB962C8B-B14F-4D97-AF65-F5344CB8AC3E}">
        <p14:creationId xmlns:p14="http://schemas.microsoft.com/office/powerpoint/2010/main" val="21682304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s">
  <p:cSld name="Numbers and texts">
    <p:bg>
      <p:bgPr>
        <a:blipFill>
          <a:blip r:embed="rId2">
            <a:alphaModFix/>
          </a:blip>
          <a:stretch>
            <a:fillRect/>
          </a:stretch>
        </a:blipFill>
        <a:effectLst/>
      </p:bgPr>
    </p:bg>
    <p:spTree>
      <p:nvGrpSpPr>
        <p:cNvPr id="1" name="Shape 189"/>
        <p:cNvGrpSpPr/>
        <p:nvPr/>
      </p:nvGrpSpPr>
      <p:grpSpPr>
        <a:xfrm>
          <a:off x="0" y="0"/>
          <a:ext cx="0" cy="0"/>
          <a:chOff x="0" y="0"/>
          <a:chExt cx="0" cy="0"/>
        </a:xfrm>
      </p:grpSpPr>
      <p:sp>
        <p:nvSpPr>
          <p:cNvPr id="190" name="Google Shape;190;p20"/>
          <p:cNvSpPr/>
          <p:nvPr/>
        </p:nvSpPr>
        <p:spPr>
          <a:xfrm>
            <a:off x="228600" y="227000"/>
            <a:ext cx="11734800" cy="64040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1" name="Google Shape;191;p20"/>
          <p:cNvSpPr txBox="1">
            <a:spLocks noGrp="1"/>
          </p:cNvSpPr>
          <p:nvPr>
            <p:ph type="title"/>
          </p:nvPr>
        </p:nvSpPr>
        <p:spPr>
          <a:xfrm>
            <a:off x="960000" y="508000"/>
            <a:ext cx="10281600" cy="645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36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smtClean="0"/>
              <a:t>Click to edit Master title style</a:t>
            </a:r>
            <a:endParaRPr/>
          </a:p>
        </p:txBody>
      </p:sp>
      <p:sp>
        <p:nvSpPr>
          <p:cNvPr id="192" name="Google Shape;192;p20"/>
          <p:cNvSpPr txBox="1">
            <a:spLocks noGrp="1"/>
          </p:cNvSpPr>
          <p:nvPr>
            <p:ph type="title" idx="2" hasCustomPrompt="1"/>
          </p:nvPr>
        </p:nvSpPr>
        <p:spPr>
          <a:xfrm>
            <a:off x="960067" y="4072133"/>
            <a:ext cx="3215200" cy="1050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100"/>
              <a:buNone/>
              <a:defRPr sz="6800">
                <a:solidFill>
                  <a:schemeClr val="lt1"/>
                </a:solidFill>
              </a:defRPr>
            </a:lvl1pPr>
            <a:lvl2pPr lvl="1" algn="ctr" rtl="0">
              <a:spcBef>
                <a:spcPts val="0"/>
              </a:spcBef>
              <a:spcAft>
                <a:spcPts val="0"/>
              </a:spcAft>
              <a:buClr>
                <a:schemeClr val="lt1"/>
              </a:buClr>
              <a:buSzPts val="5100"/>
              <a:buNone/>
              <a:defRPr sz="6800" b="1">
                <a:solidFill>
                  <a:schemeClr val="lt1"/>
                </a:solidFill>
              </a:defRPr>
            </a:lvl2pPr>
            <a:lvl3pPr lvl="2" algn="ctr" rtl="0">
              <a:spcBef>
                <a:spcPts val="0"/>
              </a:spcBef>
              <a:spcAft>
                <a:spcPts val="0"/>
              </a:spcAft>
              <a:buClr>
                <a:schemeClr val="lt1"/>
              </a:buClr>
              <a:buSzPts val="5100"/>
              <a:buNone/>
              <a:defRPr sz="6800" b="1">
                <a:solidFill>
                  <a:schemeClr val="lt1"/>
                </a:solidFill>
              </a:defRPr>
            </a:lvl3pPr>
            <a:lvl4pPr lvl="3" algn="ctr" rtl="0">
              <a:spcBef>
                <a:spcPts val="0"/>
              </a:spcBef>
              <a:spcAft>
                <a:spcPts val="0"/>
              </a:spcAft>
              <a:buClr>
                <a:schemeClr val="lt1"/>
              </a:buClr>
              <a:buSzPts val="5100"/>
              <a:buNone/>
              <a:defRPr sz="6800" b="1">
                <a:solidFill>
                  <a:schemeClr val="lt1"/>
                </a:solidFill>
              </a:defRPr>
            </a:lvl4pPr>
            <a:lvl5pPr lvl="4" algn="ctr" rtl="0">
              <a:spcBef>
                <a:spcPts val="0"/>
              </a:spcBef>
              <a:spcAft>
                <a:spcPts val="0"/>
              </a:spcAft>
              <a:buClr>
                <a:schemeClr val="lt1"/>
              </a:buClr>
              <a:buSzPts val="5100"/>
              <a:buNone/>
              <a:defRPr sz="6800" b="1">
                <a:solidFill>
                  <a:schemeClr val="lt1"/>
                </a:solidFill>
              </a:defRPr>
            </a:lvl5pPr>
            <a:lvl6pPr lvl="5" algn="ctr" rtl="0">
              <a:spcBef>
                <a:spcPts val="0"/>
              </a:spcBef>
              <a:spcAft>
                <a:spcPts val="0"/>
              </a:spcAft>
              <a:buClr>
                <a:schemeClr val="lt1"/>
              </a:buClr>
              <a:buSzPts val="5100"/>
              <a:buNone/>
              <a:defRPr sz="6800" b="1">
                <a:solidFill>
                  <a:schemeClr val="lt1"/>
                </a:solidFill>
              </a:defRPr>
            </a:lvl6pPr>
            <a:lvl7pPr lvl="6" algn="ctr" rtl="0">
              <a:spcBef>
                <a:spcPts val="0"/>
              </a:spcBef>
              <a:spcAft>
                <a:spcPts val="0"/>
              </a:spcAft>
              <a:buClr>
                <a:schemeClr val="lt1"/>
              </a:buClr>
              <a:buSzPts val="5100"/>
              <a:buNone/>
              <a:defRPr sz="6800" b="1">
                <a:solidFill>
                  <a:schemeClr val="lt1"/>
                </a:solidFill>
              </a:defRPr>
            </a:lvl7pPr>
            <a:lvl8pPr lvl="7" algn="ctr" rtl="0">
              <a:spcBef>
                <a:spcPts val="0"/>
              </a:spcBef>
              <a:spcAft>
                <a:spcPts val="0"/>
              </a:spcAft>
              <a:buClr>
                <a:schemeClr val="lt1"/>
              </a:buClr>
              <a:buSzPts val="5100"/>
              <a:buNone/>
              <a:defRPr sz="6800" b="1">
                <a:solidFill>
                  <a:schemeClr val="lt1"/>
                </a:solidFill>
              </a:defRPr>
            </a:lvl8pPr>
            <a:lvl9pPr lvl="8" algn="ctr" rtl="0">
              <a:spcBef>
                <a:spcPts val="0"/>
              </a:spcBef>
              <a:spcAft>
                <a:spcPts val="0"/>
              </a:spcAft>
              <a:buClr>
                <a:schemeClr val="lt1"/>
              </a:buClr>
              <a:buSzPts val="5100"/>
              <a:buNone/>
              <a:defRPr sz="6800" b="1">
                <a:solidFill>
                  <a:schemeClr val="lt1"/>
                </a:solidFill>
              </a:defRPr>
            </a:lvl9pPr>
          </a:lstStyle>
          <a:p>
            <a:r>
              <a:t>xx%</a:t>
            </a:r>
          </a:p>
        </p:txBody>
      </p:sp>
      <p:sp>
        <p:nvSpPr>
          <p:cNvPr id="193" name="Google Shape;193;p20"/>
          <p:cNvSpPr txBox="1">
            <a:spLocks noGrp="1"/>
          </p:cNvSpPr>
          <p:nvPr>
            <p:ph type="title" idx="3" hasCustomPrompt="1"/>
          </p:nvPr>
        </p:nvSpPr>
        <p:spPr>
          <a:xfrm>
            <a:off x="4495780" y="4072133"/>
            <a:ext cx="3215200" cy="104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100"/>
              <a:buNone/>
              <a:defRPr sz="6800">
                <a:solidFill>
                  <a:schemeClr val="lt1"/>
                </a:solidFill>
              </a:defRPr>
            </a:lvl1pPr>
            <a:lvl2pPr lvl="1" algn="ctr" rtl="0">
              <a:spcBef>
                <a:spcPts val="0"/>
              </a:spcBef>
              <a:spcAft>
                <a:spcPts val="0"/>
              </a:spcAft>
              <a:buClr>
                <a:schemeClr val="lt1"/>
              </a:buClr>
              <a:buSzPts val="5100"/>
              <a:buNone/>
              <a:defRPr sz="6800" b="1">
                <a:solidFill>
                  <a:schemeClr val="lt1"/>
                </a:solidFill>
              </a:defRPr>
            </a:lvl2pPr>
            <a:lvl3pPr lvl="2" algn="ctr" rtl="0">
              <a:spcBef>
                <a:spcPts val="0"/>
              </a:spcBef>
              <a:spcAft>
                <a:spcPts val="0"/>
              </a:spcAft>
              <a:buClr>
                <a:schemeClr val="lt1"/>
              </a:buClr>
              <a:buSzPts val="5100"/>
              <a:buNone/>
              <a:defRPr sz="6800" b="1">
                <a:solidFill>
                  <a:schemeClr val="lt1"/>
                </a:solidFill>
              </a:defRPr>
            </a:lvl3pPr>
            <a:lvl4pPr lvl="3" algn="ctr" rtl="0">
              <a:spcBef>
                <a:spcPts val="0"/>
              </a:spcBef>
              <a:spcAft>
                <a:spcPts val="0"/>
              </a:spcAft>
              <a:buClr>
                <a:schemeClr val="lt1"/>
              </a:buClr>
              <a:buSzPts val="5100"/>
              <a:buNone/>
              <a:defRPr sz="6800" b="1">
                <a:solidFill>
                  <a:schemeClr val="lt1"/>
                </a:solidFill>
              </a:defRPr>
            </a:lvl4pPr>
            <a:lvl5pPr lvl="4" algn="ctr" rtl="0">
              <a:spcBef>
                <a:spcPts val="0"/>
              </a:spcBef>
              <a:spcAft>
                <a:spcPts val="0"/>
              </a:spcAft>
              <a:buClr>
                <a:schemeClr val="lt1"/>
              </a:buClr>
              <a:buSzPts val="5100"/>
              <a:buNone/>
              <a:defRPr sz="6800" b="1">
                <a:solidFill>
                  <a:schemeClr val="lt1"/>
                </a:solidFill>
              </a:defRPr>
            </a:lvl5pPr>
            <a:lvl6pPr lvl="5" algn="ctr" rtl="0">
              <a:spcBef>
                <a:spcPts val="0"/>
              </a:spcBef>
              <a:spcAft>
                <a:spcPts val="0"/>
              </a:spcAft>
              <a:buClr>
                <a:schemeClr val="lt1"/>
              </a:buClr>
              <a:buSzPts val="5100"/>
              <a:buNone/>
              <a:defRPr sz="6800" b="1">
                <a:solidFill>
                  <a:schemeClr val="lt1"/>
                </a:solidFill>
              </a:defRPr>
            </a:lvl6pPr>
            <a:lvl7pPr lvl="6" algn="ctr" rtl="0">
              <a:spcBef>
                <a:spcPts val="0"/>
              </a:spcBef>
              <a:spcAft>
                <a:spcPts val="0"/>
              </a:spcAft>
              <a:buClr>
                <a:schemeClr val="lt1"/>
              </a:buClr>
              <a:buSzPts val="5100"/>
              <a:buNone/>
              <a:defRPr sz="6800" b="1">
                <a:solidFill>
                  <a:schemeClr val="lt1"/>
                </a:solidFill>
              </a:defRPr>
            </a:lvl7pPr>
            <a:lvl8pPr lvl="7" algn="ctr" rtl="0">
              <a:spcBef>
                <a:spcPts val="0"/>
              </a:spcBef>
              <a:spcAft>
                <a:spcPts val="0"/>
              </a:spcAft>
              <a:buClr>
                <a:schemeClr val="lt1"/>
              </a:buClr>
              <a:buSzPts val="5100"/>
              <a:buNone/>
              <a:defRPr sz="6800" b="1">
                <a:solidFill>
                  <a:schemeClr val="lt1"/>
                </a:solidFill>
              </a:defRPr>
            </a:lvl8pPr>
            <a:lvl9pPr lvl="8" algn="ctr" rtl="0">
              <a:spcBef>
                <a:spcPts val="0"/>
              </a:spcBef>
              <a:spcAft>
                <a:spcPts val="0"/>
              </a:spcAft>
              <a:buClr>
                <a:schemeClr val="lt1"/>
              </a:buClr>
              <a:buSzPts val="5100"/>
              <a:buNone/>
              <a:defRPr sz="6800" b="1">
                <a:solidFill>
                  <a:schemeClr val="lt1"/>
                </a:solidFill>
              </a:defRPr>
            </a:lvl9pPr>
          </a:lstStyle>
          <a:p>
            <a:r>
              <a:t>xx%</a:t>
            </a:r>
          </a:p>
        </p:txBody>
      </p:sp>
      <p:sp>
        <p:nvSpPr>
          <p:cNvPr id="194" name="Google Shape;194;p20"/>
          <p:cNvSpPr txBox="1">
            <a:spLocks noGrp="1"/>
          </p:cNvSpPr>
          <p:nvPr>
            <p:ph type="title" idx="4" hasCustomPrompt="1"/>
          </p:nvPr>
        </p:nvSpPr>
        <p:spPr>
          <a:xfrm>
            <a:off x="8031493" y="4072133"/>
            <a:ext cx="3215200" cy="104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100"/>
              <a:buNone/>
              <a:defRPr sz="6800">
                <a:solidFill>
                  <a:schemeClr val="lt1"/>
                </a:solidFill>
              </a:defRPr>
            </a:lvl1pPr>
            <a:lvl2pPr lvl="1" algn="ctr" rtl="0">
              <a:spcBef>
                <a:spcPts val="0"/>
              </a:spcBef>
              <a:spcAft>
                <a:spcPts val="0"/>
              </a:spcAft>
              <a:buClr>
                <a:schemeClr val="lt1"/>
              </a:buClr>
              <a:buSzPts val="5100"/>
              <a:buNone/>
              <a:defRPr sz="6800" b="1">
                <a:solidFill>
                  <a:schemeClr val="lt1"/>
                </a:solidFill>
              </a:defRPr>
            </a:lvl2pPr>
            <a:lvl3pPr lvl="2" algn="ctr" rtl="0">
              <a:spcBef>
                <a:spcPts val="0"/>
              </a:spcBef>
              <a:spcAft>
                <a:spcPts val="0"/>
              </a:spcAft>
              <a:buClr>
                <a:schemeClr val="lt1"/>
              </a:buClr>
              <a:buSzPts val="5100"/>
              <a:buNone/>
              <a:defRPr sz="6800" b="1">
                <a:solidFill>
                  <a:schemeClr val="lt1"/>
                </a:solidFill>
              </a:defRPr>
            </a:lvl3pPr>
            <a:lvl4pPr lvl="3" algn="ctr" rtl="0">
              <a:spcBef>
                <a:spcPts val="0"/>
              </a:spcBef>
              <a:spcAft>
                <a:spcPts val="0"/>
              </a:spcAft>
              <a:buClr>
                <a:schemeClr val="lt1"/>
              </a:buClr>
              <a:buSzPts val="5100"/>
              <a:buNone/>
              <a:defRPr sz="6800" b="1">
                <a:solidFill>
                  <a:schemeClr val="lt1"/>
                </a:solidFill>
              </a:defRPr>
            </a:lvl4pPr>
            <a:lvl5pPr lvl="4" algn="ctr" rtl="0">
              <a:spcBef>
                <a:spcPts val="0"/>
              </a:spcBef>
              <a:spcAft>
                <a:spcPts val="0"/>
              </a:spcAft>
              <a:buClr>
                <a:schemeClr val="lt1"/>
              </a:buClr>
              <a:buSzPts val="5100"/>
              <a:buNone/>
              <a:defRPr sz="6800" b="1">
                <a:solidFill>
                  <a:schemeClr val="lt1"/>
                </a:solidFill>
              </a:defRPr>
            </a:lvl5pPr>
            <a:lvl6pPr lvl="5" algn="ctr" rtl="0">
              <a:spcBef>
                <a:spcPts val="0"/>
              </a:spcBef>
              <a:spcAft>
                <a:spcPts val="0"/>
              </a:spcAft>
              <a:buClr>
                <a:schemeClr val="lt1"/>
              </a:buClr>
              <a:buSzPts val="5100"/>
              <a:buNone/>
              <a:defRPr sz="6800" b="1">
                <a:solidFill>
                  <a:schemeClr val="lt1"/>
                </a:solidFill>
              </a:defRPr>
            </a:lvl6pPr>
            <a:lvl7pPr lvl="6" algn="ctr" rtl="0">
              <a:spcBef>
                <a:spcPts val="0"/>
              </a:spcBef>
              <a:spcAft>
                <a:spcPts val="0"/>
              </a:spcAft>
              <a:buClr>
                <a:schemeClr val="lt1"/>
              </a:buClr>
              <a:buSzPts val="5100"/>
              <a:buNone/>
              <a:defRPr sz="6800" b="1">
                <a:solidFill>
                  <a:schemeClr val="lt1"/>
                </a:solidFill>
              </a:defRPr>
            </a:lvl7pPr>
            <a:lvl8pPr lvl="7" algn="ctr" rtl="0">
              <a:spcBef>
                <a:spcPts val="0"/>
              </a:spcBef>
              <a:spcAft>
                <a:spcPts val="0"/>
              </a:spcAft>
              <a:buClr>
                <a:schemeClr val="lt1"/>
              </a:buClr>
              <a:buSzPts val="5100"/>
              <a:buNone/>
              <a:defRPr sz="6800" b="1">
                <a:solidFill>
                  <a:schemeClr val="lt1"/>
                </a:solidFill>
              </a:defRPr>
            </a:lvl8pPr>
            <a:lvl9pPr lvl="8" algn="ctr" rtl="0">
              <a:spcBef>
                <a:spcPts val="0"/>
              </a:spcBef>
              <a:spcAft>
                <a:spcPts val="0"/>
              </a:spcAft>
              <a:buClr>
                <a:schemeClr val="lt1"/>
              </a:buClr>
              <a:buSzPts val="5100"/>
              <a:buNone/>
              <a:defRPr sz="6800" b="1">
                <a:solidFill>
                  <a:schemeClr val="lt1"/>
                </a:solidFill>
              </a:defRPr>
            </a:lvl9pPr>
          </a:lstStyle>
          <a:p>
            <a:r>
              <a:t>xx%</a:t>
            </a:r>
          </a:p>
        </p:txBody>
      </p:sp>
      <p:sp>
        <p:nvSpPr>
          <p:cNvPr id="195" name="Google Shape;195;p20"/>
          <p:cNvSpPr txBox="1">
            <a:spLocks noGrp="1"/>
          </p:cNvSpPr>
          <p:nvPr>
            <p:ph type="subTitle" idx="1"/>
          </p:nvPr>
        </p:nvSpPr>
        <p:spPr>
          <a:xfrm>
            <a:off x="960051" y="5122100"/>
            <a:ext cx="3215200" cy="73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a:buNone/>
              <a:defRPr sz="1867">
                <a:solidFill>
                  <a:schemeClr val="lt1"/>
                </a:solidFill>
                <a:latin typeface="Roboto"/>
                <a:ea typeface="Roboto"/>
                <a:cs typeface="Roboto"/>
                <a:sym typeface="Roboto"/>
              </a:defRPr>
            </a:lvl1pPr>
            <a:lvl2pPr lvl="1" algn="ctr" rtl="0">
              <a:lnSpc>
                <a:spcPct val="100000"/>
              </a:lnSpc>
              <a:spcBef>
                <a:spcPts val="0"/>
              </a:spcBef>
              <a:spcAft>
                <a:spcPts val="0"/>
              </a:spcAft>
              <a:buSzPts val="1400"/>
              <a:buFont typeface="Roboto"/>
              <a:buNone/>
              <a:defRPr>
                <a:latin typeface="Roboto"/>
                <a:ea typeface="Roboto"/>
                <a:cs typeface="Roboto"/>
                <a:sym typeface="Roboto"/>
              </a:defRPr>
            </a:lvl2pPr>
            <a:lvl3pPr lvl="2" algn="ctr" rtl="0">
              <a:lnSpc>
                <a:spcPct val="100000"/>
              </a:lnSpc>
              <a:spcBef>
                <a:spcPts val="0"/>
              </a:spcBef>
              <a:spcAft>
                <a:spcPts val="0"/>
              </a:spcAft>
              <a:buSzPts val="1400"/>
              <a:buFont typeface="Roboto"/>
              <a:buNone/>
              <a:defRPr>
                <a:latin typeface="Roboto"/>
                <a:ea typeface="Roboto"/>
                <a:cs typeface="Roboto"/>
                <a:sym typeface="Roboto"/>
              </a:defRPr>
            </a:lvl3pPr>
            <a:lvl4pPr lvl="3" algn="ctr" rtl="0">
              <a:lnSpc>
                <a:spcPct val="100000"/>
              </a:lnSpc>
              <a:spcBef>
                <a:spcPts val="0"/>
              </a:spcBef>
              <a:spcAft>
                <a:spcPts val="0"/>
              </a:spcAft>
              <a:buSzPts val="1400"/>
              <a:buFont typeface="Roboto"/>
              <a:buNone/>
              <a:defRPr>
                <a:latin typeface="Roboto"/>
                <a:ea typeface="Roboto"/>
                <a:cs typeface="Roboto"/>
                <a:sym typeface="Roboto"/>
              </a:defRPr>
            </a:lvl4pPr>
            <a:lvl5pPr lvl="4" algn="ctr" rtl="0">
              <a:lnSpc>
                <a:spcPct val="100000"/>
              </a:lnSpc>
              <a:spcBef>
                <a:spcPts val="0"/>
              </a:spcBef>
              <a:spcAft>
                <a:spcPts val="0"/>
              </a:spcAft>
              <a:buSzPts val="1400"/>
              <a:buFont typeface="Roboto"/>
              <a:buNone/>
              <a:defRPr>
                <a:latin typeface="Roboto"/>
                <a:ea typeface="Roboto"/>
                <a:cs typeface="Roboto"/>
                <a:sym typeface="Roboto"/>
              </a:defRPr>
            </a:lvl5pPr>
            <a:lvl6pPr lvl="5" algn="ctr" rtl="0">
              <a:lnSpc>
                <a:spcPct val="100000"/>
              </a:lnSpc>
              <a:spcBef>
                <a:spcPts val="0"/>
              </a:spcBef>
              <a:spcAft>
                <a:spcPts val="0"/>
              </a:spcAft>
              <a:buSzPts val="1400"/>
              <a:buFont typeface="Roboto"/>
              <a:buNone/>
              <a:defRPr>
                <a:latin typeface="Roboto"/>
                <a:ea typeface="Roboto"/>
                <a:cs typeface="Roboto"/>
                <a:sym typeface="Roboto"/>
              </a:defRPr>
            </a:lvl6pPr>
            <a:lvl7pPr lvl="6" algn="ctr" rtl="0">
              <a:lnSpc>
                <a:spcPct val="100000"/>
              </a:lnSpc>
              <a:spcBef>
                <a:spcPts val="0"/>
              </a:spcBef>
              <a:spcAft>
                <a:spcPts val="0"/>
              </a:spcAft>
              <a:buSzPts val="1400"/>
              <a:buFont typeface="Roboto"/>
              <a:buNone/>
              <a:defRPr>
                <a:latin typeface="Roboto"/>
                <a:ea typeface="Roboto"/>
                <a:cs typeface="Roboto"/>
                <a:sym typeface="Roboto"/>
              </a:defRPr>
            </a:lvl7pPr>
            <a:lvl8pPr lvl="7" algn="ctr" rtl="0">
              <a:lnSpc>
                <a:spcPct val="100000"/>
              </a:lnSpc>
              <a:spcBef>
                <a:spcPts val="0"/>
              </a:spcBef>
              <a:spcAft>
                <a:spcPts val="0"/>
              </a:spcAft>
              <a:buSzPts val="1400"/>
              <a:buFont typeface="Roboto"/>
              <a:buNone/>
              <a:defRPr>
                <a:latin typeface="Roboto"/>
                <a:ea typeface="Roboto"/>
                <a:cs typeface="Roboto"/>
                <a:sym typeface="Roboto"/>
              </a:defRPr>
            </a:lvl8pPr>
            <a:lvl9pPr lvl="8" algn="ctr" rtl="0">
              <a:lnSpc>
                <a:spcPct val="100000"/>
              </a:lnSpc>
              <a:spcBef>
                <a:spcPts val="0"/>
              </a:spcBef>
              <a:spcAft>
                <a:spcPts val="0"/>
              </a:spcAft>
              <a:buSzPts val="1400"/>
              <a:buFont typeface="Roboto"/>
              <a:buNone/>
              <a:defRPr>
                <a:latin typeface="Roboto"/>
                <a:ea typeface="Roboto"/>
                <a:cs typeface="Roboto"/>
                <a:sym typeface="Roboto"/>
              </a:defRPr>
            </a:lvl9pPr>
          </a:lstStyle>
          <a:p>
            <a:r>
              <a:rPr lang="en-US" smtClean="0"/>
              <a:t>Click to edit Master subtitle style</a:t>
            </a:r>
            <a:endParaRPr/>
          </a:p>
        </p:txBody>
      </p:sp>
      <p:sp>
        <p:nvSpPr>
          <p:cNvPr id="196" name="Google Shape;196;p20"/>
          <p:cNvSpPr txBox="1">
            <a:spLocks noGrp="1"/>
          </p:cNvSpPr>
          <p:nvPr>
            <p:ph type="subTitle" idx="5"/>
          </p:nvPr>
        </p:nvSpPr>
        <p:spPr>
          <a:xfrm>
            <a:off x="8031493" y="5122100"/>
            <a:ext cx="3215200" cy="73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a:buNone/>
              <a:defRPr sz="1867">
                <a:solidFill>
                  <a:schemeClr val="lt1"/>
                </a:solidFill>
                <a:latin typeface="Roboto"/>
                <a:ea typeface="Roboto"/>
                <a:cs typeface="Roboto"/>
                <a:sym typeface="Roboto"/>
              </a:defRPr>
            </a:lvl1pPr>
            <a:lvl2pPr lvl="1" algn="ctr" rtl="0">
              <a:lnSpc>
                <a:spcPct val="100000"/>
              </a:lnSpc>
              <a:spcBef>
                <a:spcPts val="0"/>
              </a:spcBef>
              <a:spcAft>
                <a:spcPts val="0"/>
              </a:spcAft>
              <a:buSzPts val="1400"/>
              <a:buFont typeface="Roboto"/>
              <a:buNone/>
              <a:defRPr>
                <a:latin typeface="Roboto"/>
                <a:ea typeface="Roboto"/>
                <a:cs typeface="Roboto"/>
                <a:sym typeface="Roboto"/>
              </a:defRPr>
            </a:lvl2pPr>
            <a:lvl3pPr lvl="2" algn="ctr" rtl="0">
              <a:lnSpc>
                <a:spcPct val="100000"/>
              </a:lnSpc>
              <a:spcBef>
                <a:spcPts val="0"/>
              </a:spcBef>
              <a:spcAft>
                <a:spcPts val="0"/>
              </a:spcAft>
              <a:buSzPts val="1400"/>
              <a:buFont typeface="Roboto"/>
              <a:buNone/>
              <a:defRPr>
                <a:latin typeface="Roboto"/>
                <a:ea typeface="Roboto"/>
                <a:cs typeface="Roboto"/>
                <a:sym typeface="Roboto"/>
              </a:defRPr>
            </a:lvl3pPr>
            <a:lvl4pPr lvl="3" algn="ctr" rtl="0">
              <a:lnSpc>
                <a:spcPct val="100000"/>
              </a:lnSpc>
              <a:spcBef>
                <a:spcPts val="0"/>
              </a:spcBef>
              <a:spcAft>
                <a:spcPts val="0"/>
              </a:spcAft>
              <a:buSzPts val="1400"/>
              <a:buFont typeface="Roboto"/>
              <a:buNone/>
              <a:defRPr>
                <a:latin typeface="Roboto"/>
                <a:ea typeface="Roboto"/>
                <a:cs typeface="Roboto"/>
                <a:sym typeface="Roboto"/>
              </a:defRPr>
            </a:lvl4pPr>
            <a:lvl5pPr lvl="4" algn="ctr" rtl="0">
              <a:lnSpc>
                <a:spcPct val="100000"/>
              </a:lnSpc>
              <a:spcBef>
                <a:spcPts val="0"/>
              </a:spcBef>
              <a:spcAft>
                <a:spcPts val="0"/>
              </a:spcAft>
              <a:buSzPts val="1400"/>
              <a:buFont typeface="Roboto"/>
              <a:buNone/>
              <a:defRPr>
                <a:latin typeface="Roboto"/>
                <a:ea typeface="Roboto"/>
                <a:cs typeface="Roboto"/>
                <a:sym typeface="Roboto"/>
              </a:defRPr>
            </a:lvl5pPr>
            <a:lvl6pPr lvl="5" algn="ctr" rtl="0">
              <a:lnSpc>
                <a:spcPct val="100000"/>
              </a:lnSpc>
              <a:spcBef>
                <a:spcPts val="0"/>
              </a:spcBef>
              <a:spcAft>
                <a:spcPts val="0"/>
              </a:spcAft>
              <a:buSzPts val="1400"/>
              <a:buFont typeface="Roboto"/>
              <a:buNone/>
              <a:defRPr>
                <a:latin typeface="Roboto"/>
                <a:ea typeface="Roboto"/>
                <a:cs typeface="Roboto"/>
                <a:sym typeface="Roboto"/>
              </a:defRPr>
            </a:lvl6pPr>
            <a:lvl7pPr lvl="6" algn="ctr" rtl="0">
              <a:lnSpc>
                <a:spcPct val="100000"/>
              </a:lnSpc>
              <a:spcBef>
                <a:spcPts val="0"/>
              </a:spcBef>
              <a:spcAft>
                <a:spcPts val="0"/>
              </a:spcAft>
              <a:buSzPts val="1400"/>
              <a:buFont typeface="Roboto"/>
              <a:buNone/>
              <a:defRPr>
                <a:latin typeface="Roboto"/>
                <a:ea typeface="Roboto"/>
                <a:cs typeface="Roboto"/>
                <a:sym typeface="Roboto"/>
              </a:defRPr>
            </a:lvl7pPr>
            <a:lvl8pPr lvl="7" algn="ctr" rtl="0">
              <a:lnSpc>
                <a:spcPct val="100000"/>
              </a:lnSpc>
              <a:spcBef>
                <a:spcPts val="0"/>
              </a:spcBef>
              <a:spcAft>
                <a:spcPts val="0"/>
              </a:spcAft>
              <a:buSzPts val="1400"/>
              <a:buFont typeface="Roboto"/>
              <a:buNone/>
              <a:defRPr>
                <a:latin typeface="Roboto"/>
                <a:ea typeface="Roboto"/>
                <a:cs typeface="Roboto"/>
                <a:sym typeface="Roboto"/>
              </a:defRPr>
            </a:lvl8pPr>
            <a:lvl9pPr lvl="8" algn="ctr" rtl="0">
              <a:lnSpc>
                <a:spcPct val="100000"/>
              </a:lnSpc>
              <a:spcBef>
                <a:spcPts val="0"/>
              </a:spcBef>
              <a:spcAft>
                <a:spcPts val="0"/>
              </a:spcAft>
              <a:buSzPts val="1400"/>
              <a:buFont typeface="Roboto"/>
              <a:buNone/>
              <a:defRPr>
                <a:latin typeface="Roboto"/>
                <a:ea typeface="Roboto"/>
                <a:cs typeface="Roboto"/>
                <a:sym typeface="Roboto"/>
              </a:defRPr>
            </a:lvl9pPr>
          </a:lstStyle>
          <a:p>
            <a:r>
              <a:rPr lang="en-US" smtClean="0"/>
              <a:t>Click to edit Master subtitle style</a:t>
            </a:r>
            <a:endParaRPr/>
          </a:p>
        </p:txBody>
      </p:sp>
      <p:sp>
        <p:nvSpPr>
          <p:cNvPr id="197" name="Google Shape;197;p20"/>
          <p:cNvSpPr txBox="1">
            <a:spLocks noGrp="1"/>
          </p:cNvSpPr>
          <p:nvPr>
            <p:ph type="subTitle" idx="6"/>
          </p:nvPr>
        </p:nvSpPr>
        <p:spPr>
          <a:xfrm>
            <a:off x="4495772" y="5122100"/>
            <a:ext cx="3215200" cy="73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a:buNone/>
              <a:defRPr sz="1867">
                <a:solidFill>
                  <a:schemeClr val="lt1"/>
                </a:solidFill>
                <a:latin typeface="Roboto"/>
                <a:ea typeface="Roboto"/>
                <a:cs typeface="Roboto"/>
                <a:sym typeface="Roboto"/>
              </a:defRPr>
            </a:lvl1pPr>
            <a:lvl2pPr lvl="1" algn="ctr" rtl="0">
              <a:lnSpc>
                <a:spcPct val="100000"/>
              </a:lnSpc>
              <a:spcBef>
                <a:spcPts val="0"/>
              </a:spcBef>
              <a:spcAft>
                <a:spcPts val="0"/>
              </a:spcAft>
              <a:buSzPts val="1400"/>
              <a:buFont typeface="Roboto"/>
              <a:buNone/>
              <a:defRPr>
                <a:latin typeface="Roboto"/>
                <a:ea typeface="Roboto"/>
                <a:cs typeface="Roboto"/>
                <a:sym typeface="Roboto"/>
              </a:defRPr>
            </a:lvl2pPr>
            <a:lvl3pPr lvl="2" algn="ctr" rtl="0">
              <a:lnSpc>
                <a:spcPct val="100000"/>
              </a:lnSpc>
              <a:spcBef>
                <a:spcPts val="0"/>
              </a:spcBef>
              <a:spcAft>
                <a:spcPts val="0"/>
              </a:spcAft>
              <a:buSzPts val="1400"/>
              <a:buFont typeface="Roboto"/>
              <a:buNone/>
              <a:defRPr>
                <a:latin typeface="Roboto"/>
                <a:ea typeface="Roboto"/>
                <a:cs typeface="Roboto"/>
                <a:sym typeface="Roboto"/>
              </a:defRPr>
            </a:lvl3pPr>
            <a:lvl4pPr lvl="3" algn="ctr" rtl="0">
              <a:lnSpc>
                <a:spcPct val="100000"/>
              </a:lnSpc>
              <a:spcBef>
                <a:spcPts val="0"/>
              </a:spcBef>
              <a:spcAft>
                <a:spcPts val="0"/>
              </a:spcAft>
              <a:buSzPts val="1400"/>
              <a:buFont typeface="Roboto"/>
              <a:buNone/>
              <a:defRPr>
                <a:latin typeface="Roboto"/>
                <a:ea typeface="Roboto"/>
                <a:cs typeface="Roboto"/>
                <a:sym typeface="Roboto"/>
              </a:defRPr>
            </a:lvl4pPr>
            <a:lvl5pPr lvl="4" algn="ctr" rtl="0">
              <a:lnSpc>
                <a:spcPct val="100000"/>
              </a:lnSpc>
              <a:spcBef>
                <a:spcPts val="0"/>
              </a:spcBef>
              <a:spcAft>
                <a:spcPts val="0"/>
              </a:spcAft>
              <a:buSzPts val="1400"/>
              <a:buFont typeface="Roboto"/>
              <a:buNone/>
              <a:defRPr>
                <a:latin typeface="Roboto"/>
                <a:ea typeface="Roboto"/>
                <a:cs typeface="Roboto"/>
                <a:sym typeface="Roboto"/>
              </a:defRPr>
            </a:lvl5pPr>
            <a:lvl6pPr lvl="5" algn="ctr" rtl="0">
              <a:lnSpc>
                <a:spcPct val="100000"/>
              </a:lnSpc>
              <a:spcBef>
                <a:spcPts val="0"/>
              </a:spcBef>
              <a:spcAft>
                <a:spcPts val="0"/>
              </a:spcAft>
              <a:buSzPts val="1400"/>
              <a:buFont typeface="Roboto"/>
              <a:buNone/>
              <a:defRPr>
                <a:latin typeface="Roboto"/>
                <a:ea typeface="Roboto"/>
                <a:cs typeface="Roboto"/>
                <a:sym typeface="Roboto"/>
              </a:defRPr>
            </a:lvl6pPr>
            <a:lvl7pPr lvl="6" algn="ctr" rtl="0">
              <a:lnSpc>
                <a:spcPct val="100000"/>
              </a:lnSpc>
              <a:spcBef>
                <a:spcPts val="0"/>
              </a:spcBef>
              <a:spcAft>
                <a:spcPts val="0"/>
              </a:spcAft>
              <a:buSzPts val="1400"/>
              <a:buFont typeface="Roboto"/>
              <a:buNone/>
              <a:defRPr>
                <a:latin typeface="Roboto"/>
                <a:ea typeface="Roboto"/>
                <a:cs typeface="Roboto"/>
                <a:sym typeface="Roboto"/>
              </a:defRPr>
            </a:lvl7pPr>
            <a:lvl8pPr lvl="7" algn="ctr" rtl="0">
              <a:lnSpc>
                <a:spcPct val="100000"/>
              </a:lnSpc>
              <a:spcBef>
                <a:spcPts val="0"/>
              </a:spcBef>
              <a:spcAft>
                <a:spcPts val="0"/>
              </a:spcAft>
              <a:buSzPts val="1400"/>
              <a:buFont typeface="Roboto"/>
              <a:buNone/>
              <a:defRPr>
                <a:latin typeface="Roboto"/>
                <a:ea typeface="Roboto"/>
                <a:cs typeface="Roboto"/>
                <a:sym typeface="Roboto"/>
              </a:defRPr>
            </a:lvl8pPr>
            <a:lvl9pPr lvl="8" algn="ctr" rtl="0">
              <a:lnSpc>
                <a:spcPct val="100000"/>
              </a:lnSpc>
              <a:spcBef>
                <a:spcPts val="0"/>
              </a:spcBef>
              <a:spcAft>
                <a:spcPts val="0"/>
              </a:spcAft>
              <a:buSzPts val="1400"/>
              <a:buFont typeface="Roboto"/>
              <a:buNone/>
              <a:defRPr>
                <a:latin typeface="Roboto"/>
                <a:ea typeface="Roboto"/>
                <a:cs typeface="Roboto"/>
                <a:sym typeface="Roboto"/>
              </a:defRPr>
            </a:lvl9pPr>
          </a:lstStyle>
          <a:p>
            <a:r>
              <a:rPr lang="en-US" smtClean="0"/>
              <a:t>Click to edit Master subtitle style</a:t>
            </a:r>
            <a:endParaRPr/>
          </a:p>
        </p:txBody>
      </p:sp>
    </p:spTree>
    <p:extLst>
      <p:ext uri="{BB962C8B-B14F-4D97-AF65-F5344CB8AC3E}">
        <p14:creationId xmlns:p14="http://schemas.microsoft.com/office/powerpoint/2010/main" val="589817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3"/>
          <p:cNvSpPr/>
          <p:nvPr/>
        </p:nvSpPr>
        <p:spPr>
          <a:xfrm>
            <a:off x="228600" y="227000"/>
            <a:ext cx="11734800" cy="64040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3"/>
          <p:cNvSpPr txBox="1">
            <a:spLocks noGrp="1"/>
          </p:cNvSpPr>
          <p:nvPr>
            <p:ph type="title"/>
          </p:nvPr>
        </p:nvSpPr>
        <p:spPr>
          <a:xfrm>
            <a:off x="3072000" y="2940200"/>
            <a:ext cx="6048000" cy="202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5400"/>
              <a:buNone/>
              <a:defRPr sz="7200">
                <a:solidFill>
                  <a:schemeClr val="lt1"/>
                </a:solidFill>
              </a:defRPr>
            </a:lvl1pPr>
            <a:lvl2pPr lvl="1" rtl="0">
              <a:spcBef>
                <a:spcPts val="0"/>
              </a:spcBef>
              <a:spcAft>
                <a:spcPts val="0"/>
              </a:spcAft>
              <a:buSzPts val="5400"/>
              <a:buNone/>
              <a:defRPr sz="7200"/>
            </a:lvl2pPr>
            <a:lvl3pPr lvl="2" rtl="0">
              <a:spcBef>
                <a:spcPts val="0"/>
              </a:spcBef>
              <a:spcAft>
                <a:spcPts val="0"/>
              </a:spcAft>
              <a:buSzPts val="5400"/>
              <a:buNone/>
              <a:defRPr sz="7200"/>
            </a:lvl3pPr>
            <a:lvl4pPr lvl="3" rtl="0">
              <a:spcBef>
                <a:spcPts val="0"/>
              </a:spcBef>
              <a:spcAft>
                <a:spcPts val="0"/>
              </a:spcAft>
              <a:buSzPts val="5400"/>
              <a:buNone/>
              <a:defRPr sz="7200"/>
            </a:lvl4pPr>
            <a:lvl5pPr lvl="4" rtl="0">
              <a:spcBef>
                <a:spcPts val="0"/>
              </a:spcBef>
              <a:spcAft>
                <a:spcPts val="0"/>
              </a:spcAft>
              <a:buSzPts val="5400"/>
              <a:buNone/>
              <a:defRPr sz="7200"/>
            </a:lvl5pPr>
            <a:lvl6pPr lvl="5" rtl="0">
              <a:spcBef>
                <a:spcPts val="0"/>
              </a:spcBef>
              <a:spcAft>
                <a:spcPts val="0"/>
              </a:spcAft>
              <a:buSzPts val="5400"/>
              <a:buNone/>
              <a:defRPr sz="7200"/>
            </a:lvl6pPr>
            <a:lvl7pPr lvl="6" rtl="0">
              <a:spcBef>
                <a:spcPts val="0"/>
              </a:spcBef>
              <a:spcAft>
                <a:spcPts val="0"/>
              </a:spcAft>
              <a:buSzPts val="5400"/>
              <a:buNone/>
              <a:defRPr sz="7200"/>
            </a:lvl7pPr>
            <a:lvl8pPr lvl="7" rtl="0">
              <a:spcBef>
                <a:spcPts val="0"/>
              </a:spcBef>
              <a:spcAft>
                <a:spcPts val="0"/>
              </a:spcAft>
              <a:buSzPts val="5400"/>
              <a:buNone/>
              <a:defRPr sz="7200"/>
            </a:lvl8pPr>
            <a:lvl9pPr lvl="8" rtl="0">
              <a:spcBef>
                <a:spcPts val="0"/>
              </a:spcBef>
              <a:spcAft>
                <a:spcPts val="0"/>
              </a:spcAft>
              <a:buSzPts val="5400"/>
              <a:buNone/>
              <a:defRPr sz="7200"/>
            </a:lvl9pPr>
          </a:lstStyle>
          <a:p>
            <a:r>
              <a:rPr lang="en-US" smtClean="0"/>
              <a:t>Click to edit Master title style</a:t>
            </a:r>
            <a:endParaRPr/>
          </a:p>
        </p:txBody>
      </p:sp>
      <p:sp>
        <p:nvSpPr>
          <p:cNvPr id="15" name="Google Shape;15;p3"/>
          <p:cNvSpPr txBox="1">
            <a:spLocks noGrp="1"/>
          </p:cNvSpPr>
          <p:nvPr>
            <p:ph type="title" idx="2" hasCustomPrompt="1"/>
          </p:nvPr>
        </p:nvSpPr>
        <p:spPr>
          <a:xfrm>
            <a:off x="5159800" y="1192717"/>
            <a:ext cx="1872400" cy="11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9333">
                <a:solidFill>
                  <a:schemeClr val="lt1"/>
                </a:solidFill>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6" name="Google Shape;16;p3"/>
          <p:cNvSpPr txBox="1">
            <a:spLocks noGrp="1"/>
          </p:cNvSpPr>
          <p:nvPr>
            <p:ph type="subTitle" idx="1"/>
          </p:nvPr>
        </p:nvSpPr>
        <p:spPr>
          <a:xfrm>
            <a:off x="1983400" y="5065400"/>
            <a:ext cx="8225200" cy="825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000"/>
              <a:buFont typeface="Roboto"/>
              <a:buNone/>
              <a:defRPr sz="2667">
                <a:solidFill>
                  <a:schemeClr val="lt1"/>
                </a:solidFill>
                <a:latin typeface="Roboto"/>
                <a:ea typeface="Roboto"/>
                <a:cs typeface="Roboto"/>
                <a:sym typeface="Roboto"/>
              </a:defRPr>
            </a:lvl1pPr>
            <a:lvl2pPr lvl="1" algn="ctr">
              <a:spcBef>
                <a:spcPts val="0"/>
              </a:spcBef>
              <a:spcAft>
                <a:spcPts val="0"/>
              </a:spcAft>
              <a:buSzPts val="1700"/>
              <a:buFont typeface="Roboto"/>
              <a:buNone/>
              <a:defRPr sz="2267">
                <a:latin typeface="Roboto"/>
                <a:ea typeface="Roboto"/>
                <a:cs typeface="Roboto"/>
                <a:sym typeface="Roboto"/>
              </a:defRPr>
            </a:lvl2pPr>
            <a:lvl3pPr lvl="2" algn="ctr">
              <a:spcBef>
                <a:spcPts val="2133"/>
              </a:spcBef>
              <a:spcAft>
                <a:spcPts val="0"/>
              </a:spcAft>
              <a:buSzPts val="1700"/>
              <a:buFont typeface="Roboto"/>
              <a:buNone/>
              <a:defRPr sz="2267">
                <a:latin typeface="Roboto"/>
                <a:ea typeface="Roboto"/>
                <a:cs typeface="Roboto"/>
                <a:sym typeface="Roboto"/>
              </a:defRPr>
            </a:lvl3pPr>
            <a:lvl4pPr lvl="3" algn="ctr">
              <a:spcBef>
                <a:spcPts val="2133"/>
              </a:spcBef>
              <a:spcAft>
                <a:spcPts val="0"/>
              </a:spcAft>
              <a:buSzPts val="1700"/>
              <a:buFont typeface="Roboto"/>
              <a:buNone/>
              <a:defRPr sz="2267">
                <a:latin typeface="Roboto"/>
                <a:ea typeface="Roboto"/>
                <a:cs typeface="Roboto"/>
                <a:sym typeface="Roboto"/>
              </a:defRPr>
            </a:lvl4pPr>
            <a:lvl5pPr lvl="4" algn="ctr">
              <a:spcBef>
                <a:spcPts val="2133"/>
              </a:spcBef>
              <a:spcAft>
                <a:spcPts val="0"/>
              </a:spcAft>
              <a:buSzPts val="1700"/>
              <a:buFont typeface="Roboto"/>
              <a:buNone/>
              <a:defRPr sz="2267">
                <a:latin typeface="Roboto"/>
                <a:ea typeface="Roboto"/>
                <a:cs typeface="Roboto"/>
                <a:sym typeface="Roboto"/>
              </a:defRPr>
            </a:lvl5pPr>
            <a:lvl6pPr lvl="5" algn="ctr">
              <a:spcBef>
                <a:spcPts val="2133"/>
              </a:spcBef>
              <a:spcAft>
                <a:spcPts val="0"/>
              </a:spcAft>
              <a:buSzPts val="1700"/>
              <a:buFont typeface="Roboto"/>
              <a:buNone/>
              <a:defRPr sz="2267">
                <a:latin typeface="Roboto"/>
                <a:ea typeface="Roboto"/>
                <a:cs typeface="Roboto"/>
                <a:sym typeface="Roboto"/>
              </a:defRPr>
            </a:lvl6pPr>
            <a:lvl7pPr lvl="6" algn="ctr">
              <a:spcBef>
                <a:spcPts val="2133"/>
              </a:spcBef>
              <a:spcAft>
                <a:spcPts val="0"/>
              </a:spcAft>
              <a:buSzPts val="1700"/>
              <a:buFont typeface="Roboto"/>
              <a:buNone/>
              <a:defRPr sz="2267">
                <a:latin typeface="Roboto"/>
                <a:ea typeface="Roboto"/>
                <a:cs typeface="Roboto"/>
                <a:sym typeface="Roboto"/>
              </a:defRPr>
            </a:lvl7pPr>
            <a:lvl8pPr lvl="7" algn="ctr">
              <a:spcBef>
                <a:spcPts val="2133"/>
              </a:spcBef>
              <a:spcAft>
                <a:spcPts val="0"/>
              </a:spcAft>
              <a:buSzPts val="1700"/>
              <a:buFont typeface="Roboto"/>
              <a:buNone/>
              <a:defRPr sz="2267">
                <a:latin typeface="Roboto"/>
                <a:ea typeface="Roboto"/>
                <a:cs typeface="Roboto"/>
                <a:sym typeface="Roboto"/>
              </a:defRPr>
            </a:lvl8pPr>
            <a:lvl9pPr lvl="8" algn="ctr">
              <a:spcBef>
                <a:spcPts val="2133"/>
              </a:spcBef>
              <a:spcAft>
                <a:spcPts val="2133"/>
              </a:spcAft>
              <a:buSzPts val="1700"/>
              <a:buFont typeface="Roboto"/>
              <a:buNone/>
              <a:defRPr sz="2267">
                <a:latin typeface="Roboto"/>
                <a:ea typeface="Roboto"/>
                <a:cs typeface="Roboto"/>
                <a:sym typeface="Roboto"/>
              </a:defRPr>
            </a:lvl9pPr>
          </a:lstStyle>
          <a:p>
            <a:r>
              <a:rPr lang="en-US" smtClean="0"/>
              <a:t>Click to edit Master subtitle style</a:t>
            </a:r>
            <a:endParaRPr/>
          </a:p>
        </p:txBody>
      </p:sp>
      <p:sp>
        <p:nvSpPr>
          <p:cNvPr id="17" name="Google Shape;17;p3"/>
          <p:cNvSpPr/>
          <p:nvPr/>
        </p:nvSpPr>
        <p:spPr>
          <a:xfrm rot="9472948">
            <a:off x="741668" y="5352020"/>
            <a:ext cx="821232" cy="821232"/>
          </a:xfrm>
          <a:prstGeom prst="star4">
            <a:avLst>
              <a:gd name="adj" fmla="val 12500"/>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8625148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s 1">
  <p:cSld name="Numbers and texts 1">
    <p:bg>
      <p:bgPr>
        <a:blipFill>
          <a:blip r:embed="rId2">
            <a:alphaModFix/>
          </a:blip>
          <a:stretch>
            <a:fillRect/>
          </a:stretch>
        </a:blipFill>
        <a:effectLst/>
      </p:bgPr>
    </p:bg>
    <p:spTree>
      <p:nvGrpSpPr>
        <p:cNvPr id="1" name="Shape 198"/>
        <p:cNvGrpSpPr/>
        <p:nvPr/>
      </p:nvGrpSpPr>
      <p:grpSpPr>
        <a:xfrm>
          <a:off x="0" y="0"/>
          <a:ext cx="0" cy="0"/>
          <a:chOff x="0" y="0"/>
          <a:chExt cx="0" cy="0"/>
        </a:xfrm>
      </p:grpSpPr>
      <p:sp>
        <p:nvSpPr>
          <p:cNvPr id="199" name="Google Shape;199;p21"/>
          <p:cNvSpPr/>
          <p:nvPr/>
        </p:nvSpPr>
        <p:spPr>
          <a:xfrm>
            <a:off x="228600" y="227000"/>
            <a:ext cx="11734800" cy="64040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0" name="Google Shape;200;p21"/>
          <p:cNvSpPr txBox="1">
            <a:spLocks noGrp="1"/>
          </p:cNvSpPr>
          <p:nvPr>
            <p:ph type="title"/>
          </p:nvPr>
        </p:nvSpPr>
        <p:spPr>
          <a:xfrm>
            <a:off x="960000" y="508000"/>
            <a:ext cx="10281600" cy="64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smtClean="0"/>
              <a:t>Click to edit Master title style</a:t>
            </a:r>
            <a:endParaRPr/>
          </a:p>
        </p:txBody>
      </p:sp>
      <p:sp>
        <p:nvSpPr>
          <p:cNvPr id="201" name="Google Shape;201;p21"/>
          <p:cNvSpPr txBox="1">
            <a:spLocks noGrp="1"/>
          </p:cNvSpPr>
          <p:nvPr>
            <p:ph type="title" idx="2" hasCustomPrompt="1"/>
          </p:nvPr>
        </p:nvSpPr>
        <p:spPr>
          <a:xfrm>
            <a:off x="1875433" y="4064667"/>
            <a:ext cx="3141200" cy="9624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Clr>
                <a:schemeClr val="accent1"/>
              </a:buClr>
              <a:buSzPts val="4800"/>
              <a:buNone/>
              <a:defRPr sz="6400">
                <a:solidFill>
                  <a:schemeClr val="accent1"/>
                </a:solidFill>
              </a:defRPr>
            </a:lvl1pPr>
            <a:lvl2pPr lvl="1" algn="ctr" rtl="0">
              <a:spcBef>
                <a:spcPts val="0"/>
              </a:spcBef>
              <a:spcAft>
                <a:spcPts val="0"/>
              </a:spcAft>
              <a:buClr>
                <a:schemeClr val="accent1"/>
              </a:buClr>
              <a:buSzPts val="4800"/>
              <a:buFont typeface="Viaoda Libre"/>
              <a:buNone/>
              <a:defRPr sz="6400">
                <a:solidFill>
                  <a:schemeClr val="accent1"/>
                </a:solidFill>
                <a:latin typeface="Viaoda Libre"/>
                <a:ea typeface="Viaoda Libre"/>
                <a:cs typeface="Viaoda Libre"/>
                <a:sym typeface="Viaoda Libre"/>
              </a:defRPr>
            </a:lvl2pPr>
            <a:lvl3pPr lvl="2" algn="ctr" rtl="0">
              <a:spcBef>
                <a:spcPts val="0"/>
              </a:spcBef>
              <a:spcAft>
                <a:spcPts val="0"/>
              </a:spcAft>
              <a:buClr>
                <a:schemeClr val="accent1"/>
              </a:buClr>
              <a:buSzPts val="4800"/>
              <a:buFont typeface="Viaoda Libre"/>
              <a:buNone/>
              <a:defRPr sz="6400">
                <a:solidFill>
                  <a:schemeClr val="accent1"/>
                </a:solidFill>
                <a:latin typeface="Viaoda Libre"/>
                <a:ea typeface="Viaoda Libre"/>
                <a:cs typeface="Viaoda Libre"/>
                <a:sym typeface="Viaoda Libre"/>
              </a:defRPr>
            </a:lvl3pPr>
            <a:lvl4pPr lvl="3" algn="ctr" rtl="0">
              <a:spcBef>
                <a:spcPts val="0"/>
              </a:spcBef>
              <a:spcAft>
                <a:spcPts val="0"/>
              </a:spcAft>
              <a:buClr>
                <a:schemeClr val="accent1"/>
              </a:buClr>
              <a:buSzPts val="4800"/>
              <a:buFont typeface="Viaoda Libre"/>
              <a:buNone/>
              <a:defRPr sz="6400">
                <a:solidFill>
                  <a:schemeClr val="accent1"/>
                </a:solidFill>
                <a:latin typeface="Viaoda Libre"/>
                <a:ea typeface="Viaoda Libre"/>
                <a:cs typeface="Viaoda Libre"/>
                <a:sym typeface="Viaoda Libre"/>
              </a:defRPr>
            </a:lvl4pPr>
            <a:lvl5pPr lvl="4" algn="ctr" rtl="0">
              <a:spcBef>
                <a:spcPts val="0"/>
              </a:spcBef>
              <a:spcAft>
                <a:spcPts val="0"/>
              </a:spcAft>
              <a:buClr>
                <a:schemeClr val="accent1"/>
              </a:buClr>
              <a:buSzPts val="4800"/>
              <a:buFont typeface="Viaoda Libre"/>
              <a:buNone/>
              <a:defRPr sz="6400">
                <a:solidFill>
                  <a:schemeClr val="accent1"/>
                </a:solidFill>
                <a:latin typeface="Viaoda Libre"/>
                <a:ea typeface="Viaoda Libre"/>
                <a:cs typeface="Viaoda Libre"/>
                <a:sym typeface="Viaoda Libre"/>
              </a:defRPr>
            </a:lvl5pPr>
            <a:lvl6pPr lvl="5" algn="ctr" rtl="0">
              <a:spcBef>
                <a:spcPts val="0"/>
              </a:spcBef>
              <a:spcAft>
                <a:spcPts val="0"/>
              </a:spcAft>
              <a:buClr>
                <a:schemeClr val="accent1"/>
              </a:buClr>
              <a:buSzPts val="4800"/>
              <a:buFont typeface="Viaoda Libre"/>
              <a:buNone/>
              <a:defRPr sz="6400">
                <a:solidFill>
                  <a:schemeClr val="accent1"/>
                </a:solidFill>
                <a:latin typeface="Viaoda Libre"/>
                <a:ea typeface="Viaoda Libre"/>
                <a:cs typeface="Viaoda Libre"/>
                <a:sym typeface="Viaoda Libre"/>
              </a:defRPr>
            </a:lvl6pPr>
            <a:lvl7pPr lvl="6" algn="ctr" rtl="0">
              <a:spcBef>
                <a:spcPts val="0"/>
              </a:spcBef>
              <a:spcAft>
                <a:spcPts val="0"/>
              </a:spcAft>
              <a:buClr>
                <a:schemeClr val="accent1"/>
              </a:buClr>
              <a:buSzPts val="4800"/>
              <a:buFont typeface="Viaoda Libre"/>
              <a:buNone/>
              <a:defRPr sz="6400">
                <a:solidFill>
                  <a:schemeClr val="accent1"/>
                </a:solidFill>
                <a:latin typeface="Viaoda Libre"/>
                <a:ea typeface="Viaoda Libre"/>
                <a:cs typeface="Viaoda Libre"/>
                <a:sym typeface="Viaoda Libre"/>
              </a:defRPr>
            </a:lvl7pPr>
            <a:lvl8pPr lvl="7" algn="ctr" rtl="0">
              <a:spcBef>
                <a:spcPts val="0"/>
              </a:spcBef>
              <a:spcAft>
                <a:spcPts val="0"/>
              </a:spcAft>
              <a:buClr>
                <a:schemeClr val="accent1"/>
              </a:buClr>
              <a:buSzPts val="4800"/>
              <a:buFont typeface="Viaoda Libre"/>
              <a:buNone/>
              <a:defRPr sz="6400">
                <a:solidFill>
                  <a:schemeClr val="accent1"/>
                </a:solidFill>
                <a:latin typeface="Viaoda Libre"/>
                <a:ea typeface="Viaoda Libre"/>
                <a:cs typeface="Viaoda Libre"/>
                <a:sym typeface="Viaoda Libre"/>
              </a:defRPr>
            </a:lvl8pPr>
            <a:lvl9pPr lvl="8" algn="ctr" rtl="0">
              <a:spcBef>
                <a:spcPts val="0"/>
              </a:spcBef>
              <a:spcAft>
                <a:spcPts val="0"/>
              </a:spcAft>
              <a:buClr>
                <a:schemeClr val="accent1"/>
              </a:buClr>
              <a:buSzPts val="4800"/>
              <a:buFont typeface="Viaoda Libre"/>
              <a:buNone/>
              <a:defRPr sz="6400">
                <a:solidFill>
                  <a:schemeClr val="accent1"/>
                </a:solidFill>
                <a:latin typeface="Viaoda Libre"/>
                <a:ea typeface="Viaoda Libre"/>
                <a:cs typeface="Viaoda Libre"/>
                <a:sym typeface="Viaoda Libre"/>
              </a:defRPr>
            </a:lvl9pPr>
          </a:lstStyle>
          <a:p>
            <a:r>
              <a:t>xx%</a:t>
            </a:r>
          </a:p>
        </p:txBody>
      </p:sp>
      <p:sp>
        <p:nvSpPr>
          <p:cNvPr id="202" name="Google Shape;202;p21"/>
          <p:cNvSpPr txBox="1">
            <a:spLocks noGrp="1"/>
          </p:cNvSpPr>
          <p:nvPr>
            <p:ph type="title" idx="3" hasCustomPrompt="1"/>
          </p:nvPr>
        </p:nvSpPr>
        <p:spPr>
          <a:xfrm>
            <a:off x="7175368" y="4064667"/>
            <a:ext cx="3141200" cy="9624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Clr>
                <a:schemeClr val="accent1"/>
              </a:buClr>
              <a:buSzPts val="4800"/>
              <a:buNone/>
              <a:defRPr sz="6400">
                <a:solidFill>
                  <a:schemeClr val="accent1"/>
                </a:solidFill>
              </a:defRPr>
            </a:lvl1pPr>
            <a:lvl2pPr lvl="1" algn="ctr" rtl="0">
              <a:spcBef>
                <a:spcPts val="0"/>
              </a:spcBef>
              <a:spcAft>
                <a:spcPts val="0"/>
              </a:spcAft>
              <a:buClr>
                <a:schemeClr val="accent1"/>
              </a:buClr>
              <a:buSzPts val="4800"/>
              <a:buFont typeface="Viaoda Libre"/>
              <a:buNone/>
              <a:defRPr sz="6400">
                <a:solidFill>
                  <a:schemeClr val="accent1"/>
                </a:solidFill>
                <a:latin typeface="Viaoda Libre"/>
                <a:ea typeface="Viaoda Libre"/>
                <a:cs typeface="Viaoda Libre"/>
                <a:sym typeface="Viaoda Libre"/>
              </a:defRPr>
            </a:lvl2pPr>
            <a:lvl3pPr lvl="2" algn="ctr" rtl="0">
              <a:spcBef>
                <a:spcPts val="0"/>
              </a:spcBef>
              <a:spcAft>
                <a:spcPts val="0"/>
              </a:spcAft>
              <a:buClr>
                <a:schemeClr val="accent1"/>
              </a:buClr>
              <a:buSzPts val="4800"/>
              <a:buFont typeface="Viaoda Libre"/>
              <a:buNone/>
              <a:defRPr sz="6400">
                <a:solidFill>
                  <a:schemeClr val="accent1"/>
                </a:solidFill>
                <a:latin typeface="Viaoda Libre"/>
                <a:ea typeface="Viaoda Libre"/>
                <a:cs typeface="Viaoda Libre"/>
                <a:sym typeface="Viaoda Libre"/>
              </a:defRPr>
            </a:lvl3pPr>
            <a:lvl4pPr lvl="3" algn="ctr" rtl="0">
              <a:spcBef>
                <a:spcPts val="0"/>
              </a:spcBef>
              <a:spcAft>
                <a:spcPts val="0"/>
              </a:spcAft>
              <a:buClr>
                <a:schemeClr val="accent1"/>
              </a:buClr>
              <a:buSzPts val="4800"/>
              <a:buFont typeface="Viaoda Libre"/>
              <a:buNone/>
              <a:defRPr sz="6400">
                <a:solidFill>
                  <a:schemeClr val="accent1"/>
                </a:solidFill>
                <a:latin typeface="Viaoda Libre"/>
                <a:ea typeface="Viaoda Libre"/>
                <a:cs typeface="Viaoda Libre"/>
                <a:sym typeface="Viaoda Libre"/>
              </a:defRPr>
            </a:lvl4pPr>
            <a:lvl5pPr lvl="4" algn="ctr" rtl="0">
              <a:spcBef>
                <a:spcPts val="0"/>
              </a:spcBef>
              <a:spcAft>
                <a:spcPts val="0"/>
              </a:spcAft>
              <a:buClr>
                <a:schemeClr val="accent1"/>
              </a:buClr>
              <a:buSzPts val="4800"/>
              <a:buFont typeface="Viaoda Libre"/>
              <a:buNone/>
              <a:defRPr sz="6400">
                <a:solidFill>
                  <a:schemeClr val="accent1"/>
                </a:solidFill>
                <a:latin typeface="Viaoda Libre"/>
                <a:ea typeface="Viaoda Libre"/>
                <a:cs typeface="Viaoda Libre"/>
                <a:sym typeface="Viaoda Libre"/>
              </a:defRPr>
            </a:lvl5pPr>
            <a:lvl6pPr lvl="5" algn="ctr" rtl="0">
              <a:spcBef>
                <a:spcPts val="0"/>
              </a:spcBef>
              <a:spcAft>
                <a:spcPts val="0"/>
              </a:spcAft>
              <a:buClr>
                <a:schemeClr val="accent1"/>
              </a:buClr>
              <a:buSzPts val="4800"/>
              <a:buFont typeface="Viaoda Libre"/>
              <a:buNone/>
              <a:defRPr sz="6400">
                <a:solidFill>
                  <a:schemeClr val="accent1"/>
                </a:solidFill>
                <a:latin typeface="Viaoda Libre"/>
                <a:ea typeface="Viaoda Libre"/>
                <a:cs typeface="Viaoda Libre"/>
                <a:sym typeface="Viaoda Libre"/>
              </a:defRPr>
            </a:lvl6pPr>
            <a:lvl7pPr lvl="6" algn="ctr" rtl="0">
              <a:spcBef>
                <a:spcPts val="0"/>
              </a:spcBef>
              <a:spcAft>
                <a:spcPts val="0"/>
              </a:spcAft>
              <a:buClr>
                <a:schemeClr val="accent1"/>
              </a:buClr>
              <a:buSzPts val="4800"/>
              <a:buFont typeface="Viaoda Libre"/>
              <a:buNone/>
              <a:defRPr sz="6400">
                <a:solidFill>
                  <a:schemeClr val="accent1"/>
                </a:solidFill>
                <a:latin typeface="Viaoda Libre"/>
                <a:ea typeface="Viaoda Libre"/>
                <a:cs typeface="Viaoda Libre"/>
                <a:sym typeface="Viaoda Libre"/>
              </a:defRPr>
            </a:lvl7pPr>
            <a:lvl8pPr lvl="7" algn="ctr" rtl="0">
              <a:spcBef>
                <a:spcPts val="0"/>
              </a:spcBef>
              <a:spcAft>
                <a:spcPts val="0"/>
              </a:spcAft>
              <a:buClr>
                <a:schemeClr val="accent1"/>
              </a:buClr>
              <a:buSzPts val="4800"/>
              <a:buFont typeface="Viaoda Libre"/>
              <a:buNone/>
              <a:defRPr sz="6400">
                <a:solidFill>
                  <a:schemeClr val="accent1"/>
                </a:solidFill>
                <a:latin typeface="Viaoda Libre"/>
                <a:ea typeface="Viaoda Libre"/>
                <a:cs typeface="Viaoda Libre"/>
                <a:sym typeface="Viaoda Libre"/>
              </a:defRPr>
            </a:lvl8pPr>
            <a:lvl9pPr lvl="8" algn="ctr" rtl="0">
              <a:spcBef>
                <a:spcPts val="0"/>
              </a:spcBef>
              <a:spcAft>
                <a:spcPts val="0"/>
              </a:spcAft>
              <a:buClr>
                <a:schemeClr val="accent1"/>
              </a:buClr>
              <a:buSzPts val="4800"/>
              <a:buFont typeface="Viaoda Libre"/>
              <a:buNone/>
              <a:defRPr sz="6400">
                <a:solidFill>
                  <a:schemeClr val="accent1"/>
                </a:solidFill>
                <a:latin typeface="Viaoda Libre"/>
                <a:ea typeface="Viaoda Libre"/>
                <a:cs typeface="Viaoda Libre"/>
                <a:sym typeface="Viaoda Libre"/>
              </a:defRPr>
            </a:lvl9pPr>
          </a:lstStyle>
          <a:p>
            <a:r>
              <a:t>xx%</a:t>
            </a:r>
          </a:p>
        </p:txBody>
      </p:sp>
      <p:sp>
        <p:nvSpPr>
          <p:cNvPr id="203" name="Google Shape;203;p21"/>
          <p:cNvSpPr txBox="1">
            <a:spLocks noGrp="1"/>
          </p:cNvSpPr>
          <p:nvPr>
            <p:ph type="subTitle" idx="1"/>
          </p:nvPr>
        </p:nvSpPr>
        <p:spPr>
          <a:xfrm>
            <a:off x="1875433" y="5027267"/>
            <a:ext cx="3141200" cy="107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a:buNone/>
              <a:defRPr sz="1867">
                <a:solidFill>
                  <a:schemeClr val="lt1"/>
                </a:solidFill>
                <a:latin typeface="Roboto"/>
                <a:ea typeface="Roboto"/>
                <a:cs typeface="Roboto"/>
                <a:sym typeface="Roboto"/>
              </a:defRPr>
            </a:lvl1pPr>
            <a:lvl2pPr lvl="1" algn="ctr" rtl="0">
              <a:lnSpc>
                <a:spcPct val="100000"/>
              </a:lnSpc>
              <a:spcBef>
                <a:spcPts val="0"/>
              </a:spcBef>
              <a:spcAft>
                <a:spcPts val="0"/>
              </a:spcAft>
              <a:buSzPts val="1400"/>
              <a:buFont typeface="Roboto"/>
              <a:buNone/>
              <a:defRPr>
                <a:latin typeface="Roboto"/>
                <a:ea typeface="Roboto"/>
                <a:cs typeface="Roboto"/>
                <a:sym typeface="Roboto"/>
              </a:defRPr>
            </a:lvl2pPr>
            <a:lvl3pPr lvl="2" algn="ctr" rtl="0">
              <a:lnSpc>
                <a:spcPct val="100000"/>
              </a:lnSpc>
              <a:spcBef>
                <a:spcPts val="0"/>
              </a:spcBef>
              <a:spcAft>
                <a:spcPts val="0"/>
              </a:spcAft>
              <a:buSzPts val="1400"/>
              <a:buFont typeface="Roboto"/>
              <a:buNone/>
              <a:defRPr>
                <a:latin typeface="Roboto"/>
                <a:ea typeface="Roboto"/>
                <a:cs typeface="Roboto"/>
                <a:sym typeface="Roboto"/>
              </a:defRPr>
            </a:lvl3pPr>
            <a:lvl4pPr lvl="3" algn="ctr" rtl="0">
              <a:lnSpc>
                <a:spcPct val="100000"/>
              </a:lnSpc>
              <a:spcBef>
                <a:spcPts val="0"/>
              </a:spcBef>
              <a:spcAft>
                <a:spcPts val="0"/>
              </a:spcAft>
              <a:buSzPts val="1400"/>
              <a:buFont typeface="Roboto"/>
              <a:buNone/>
              <a:defRPr>
                <a:latin typeface="Roboto"/>
                <a:ea typeface="Roboto"/>
                <a:cs typeface="Roboto"/>
                <a:sym typeface="Roboto"/>
              </a:defRPr>
            </a:lvl4pPr>
            <a:lvl5pPr lvl="4" algn="ctr" rtl="0">
              <a:lnSpc>
                <a:spcPct val="100000"/>
              </a:lnSpc>
              <a:spcBef>
                <a:spcPts val="0"/>
              </a:spcBef>
              <a:spcAft>
                <a:spcPts val="0"/>
              </a:spcAft>
              <a:buSzPts val="1400"/>
              <a:buFont typeface="Roboto"/>
              <a:buNone/>
              <a:defRPr>
                <a:latin typeface="Roboto"/>
                <a:ea typeface="Roboto"/>
                <a:cs typeface="Roboto"/>
                <a:sym typeface="Roboto"/>
              </a:defRPr>
            </a:lvl5pPr>
            <a:lvl6pPr lvl="5" algn="ctr" rtl="0">
              <a:lnSpc>
                <a:spcPct val="100000"/>
              </a:lnSpc>
              <a:spcBef>
                <a:spcPts val="0"/>
              </a:spcBef>
              <a:spcAft>
                <a:spcPts val="0"/>
              </a:spcAft>
              <a:buSzPts val="1400"/>
              <a:buFont typeface="Roboto"/>
              <a:buNone/>
              <a:defRPr>
                <a:latin typeface="Roboto"/>
                <a:ea typeface="Roboto"/>
                <a:cs typeface="Roboto"/>
                <a:sym typeface="Roboto"/>
              </a:defRPr>
            </a:lvl6pPr>
            <a:lvl7pPr lvl="6" algn="ctr" rtl="0">
              <a:lnSpc>
                <a:spcPct val="100000"/>
              </a:lnSpc>
              <a:spcBef>
                <a:spcPts val="0"/>
              </a:spcBef>
              <a:spcAft>
                <a:spcPts val="0"/>
              </a:spcAft>
              <a:buSzPts val="1400"/>
              <a:buFont typeface="Roboto"/>
              <a:buNone/>
              <a:defRPr>
                <a:latin typeface="Roboto"/>
                <a:ea typeface="Roboto"/>
                <a:cs typeface="Roboto"/>
                <a:sym typeface="Roboto"/>
              </a:defRPr>
            </a:lvl7pPr>
            <a:lvl8pPr lvl="7" algn="ctr" rtl="0">
              <a:lnSpc>
                <a:spcPct val="100000"/>
              </a:lnSpc>
              <a:spcBef>
                <a:spcPts val="0"/>
              </a:spcBef>
              <a:spcAft>
                <a:spcPts val="0"/>
              </a:spcAft>
              <a:buSzPts val="1400"/>
              <a:buFont typeface="Roboto"/>
              <a:buNone/>
              <a:defRPr>
                <a:latin typeface="Roboto"/>
                <a:ea typeface="Roboto"/>
                <a:cs typeface="Roboto"/>
                <a:sym typeface="Roboto"/>
              </a:defRPr>
            </a:lvl8pPr>
            <a:lvl9pPr lvl="8" algn="ctr" rtl="0">
              <a:lnSpc>
                <a:spcPct val="100000"/>
              </a:lnSpc>
              <a:spcBef>
                <a:spcPts val="0"/>
              </a:spcBef>
              <a:spcAft>
                <a:spcPts val="0"/>
              </a:spcAft>
              <a:buSzPts val="1400"/>
              <a:buFont typeface="Roboto"/>
              <a:buNone/>
              <a:defRPr>
                <a:latin typeface="Roboto"/>
                <a:ea typeface="Roboto"/>
                <a:cs typeface="Roboto"/>
                <a:sym typeface="Roboto"/>
              </a:defRPr>
            </a:lvl9pPr>
          </a:lstStyle>
          <a:p>
            <a:r>
              <a:rPr lang="en-US" smtClean="0"/>
              <a:t>Click to edit Master subtitle style</a:t>
            </a:r>
            <a:endParaRPr/>
          </a:p>
        </p:txBody>
      </p:sp>
      <p:sp>
        <p:nvSpPr>
          <p:cNvPr id="204" name="Google Shape;204;p21"/>
          <p:cNvSpPr txBox="1">
            <a:spLocks noGrp="1"/>
          </p:cNvSpPr>
          <p:nvPr>
            <p:ph type="subTitle" idx="4"/>
          </p:nvPr>
        </p:nvSpPr>
        <p:spPr>
          <a:xfrm>
            <a:off x="7175363" y="5027267"/>
            <a:ext cx="3141200" cy="107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a:buNone/>
              <a:defRPr sz="1867">
                <a:solidFill>
                  <a:schemeClr val="lt1"/>
                </a:solidFill>
                <a:latin typeface="Roboto"/>
                <a:ea typeface="Roboto"/>
                <a:cs typeface="Roboto"/>
                <a:sym typeface="Roboto"/>
              </a:defRPr>
            </a:lvl1pPr>
            <a:lvl2pPr lvl="1" algn="ctr" rtl="0">
              <a:lnSpc>
                <a:spcPct val="100000"/>
              </a:lnSpc>
              <a:spcBef>
                <a:spcPts val="0"/>
              </a:spcBef>
              <a:spcAft>
                <a:spcPts val="0"/>
              </a:spcAft>
              <a:buSzPts val="1400"/>
              <a:buFont typeface="Roboto"/>
              <a:buNone/>
              <a:defRPr>
                <a:latin typeface="Roboto"/>
                <a:ea typeface="Roboto"/>
                <a:cs typeface="Roboto"/>
                <a:sym typeface="Roboto"/>
              </a:defRPr>
            </a:lvl2pPr>
            <a:lvl3pPr lvl="2" algn="ctr" rtl="0">
              <a:lnSpc>
                <a:spcPct val="100000"/>
              </a:lnSpc>
              <a:spcBef>
                <a:spcPts val="0"/>
              </a:spcBef>
              <a:spcAft>
                <a:spcPts val="0"/>
              </a:spcAft>
              <a:buSzPts val="1400"/>
              <a:buFont typeface="Roboto"/>
              <a:buNone/>
              <a:defRPr>
                <a:latin typeface="Roboto"/>
                <a:ea typeface="Roboto"/>
                <a:cs typeface="Roboto"/>
                <a:sym typeface="Roboto"/>
              </a:defRPr>
            </a:lvl3pPr>
            <a:lvl4pPr lvl="3" algn="ctr" rtl="0">
              <a:lnSpc>
                <a:spcPct val="100000"/>
              </a:lnSpc>
              <a:spcBef>
                <a:spcPts val="0"/>
              </a:spcBef>
              <a:spcAft>
                <a:spcPts val="0"/>
              </a:spcAft>
              <a:buSzPts val="1400"/>
              <a:buFont typeface="Roboto"/>
              <a:buNone/>
              <a:defRPr>
                <a:latin typeface="Roboto"/>
                <a:ea typeface="Roboto"/>
                <a:cs typeface="Roboto"/>
                <a:sym typeface="Roboto"/>
              </a:defRPr>
            </a:lvl4pPr>
            <a:lvl5pPr lvl="4" algn="ctr" rtl="0">
              <a:lnSpc>
                <a:spcPct val="100000"/>
              </a:lnSpc>
              <a:spcBef>
                <a:spcPts val="0"/>
              </a:spcBef>
              <a:spcAft>
                <a:spcPts val="0"/>
              </a:spcAft>
              <a:buSzPts val="1400"/>
              <a:buFont typeface="Roboto"/>
              <a:buNone/>
              <a:defRPr>
                <a:latin typeface="Roboto"/>
                <a:ea typeface="Roboto"/>
                <a:cs typeface="Roboto"/>
                <a:sym typeface="Roboto"/>
              </a:defRPr>
            </a:lvl5pPr>
            <a:lvl6pPr lvl="5" algn="ctr" rtl="0">
              <a:lnSpc>
                <a:spcPct val="100000"/>
              </a:lnSpc>
              <a:spcBef>
                <a:spcPts val="0"/>
              </a:spcBef>
              <a:spcAft>
                <a:spcPts val="0"/>
              </a:spcAft>
              <a:buSzPts val="1400"/>
              <a:buFont typeface="Roboto"/>
              <a:buNone/>
              <a:defRPr>
                <a:latin typeface="Roboto"/>
                <a:ea typeface="Roboto"/>
                <a:cs typeface="Roboto"/>
                <a:sym typeface="Roboto"/>
              </a:defRPr>
            </a:lvl6pPr>
            <a:lvl7pPr lvl="6" algn="ctr" rtl="0">
              <a:lnSpc>
                <a:spcPct val="100000"/>
              </a:lnSpc>
              <a:spcBef>
                <a:spcPts val="0"/>
              </a:spcBef>
              <a:spcAft>
                <a:spcPts val="0"/>
              </a:spcAft>
              <a:buSzPts val="1400"/>
              <a:buFont typeface="Roboto"/>
              <a:buNone/>
              <a:defRPr>
                <a:latin typeface="Roboto"/>
                <a:ea typeface="Roboto"/>
                <a:cs typeface="Roboto"/>
                <a:sym typeface="Roboto"/>
              </a:defRPr>
            </a:lvl7pPr>
            <a:lvl8pPr lvl="7" algn="ctr" rtl="0">
              <a:lnSpc>
                <a:spcPct val="100000"/>
              </a:lnSpc>
              <a:spcBef>
                <a:spcPts val="0"/>
              </a:spcBef>
              <a:spcAft>
                <a:spcPts val="0"/>
              </a:spcAft>
              <a:buSzPts val="1400"/>
              <a:buFont typeface="Roboto"/>
              <a:buNone/>
              <a:defRPr>
                <a:latin typeface="Roboto"/>
                <a:ea typeface="Roboto"/>
                <a:cs typeface="Roboto"/>
                <a:sym typeface="Roboto"/>
              </a:defRPr>
            </a:lvl8pPr>
            <a:lvl9pPr lvl="8" algn="ctr" rtl="0">
              <a:lnSpc>
                <a:spcPct val="100000"/>
              </a:lnSpc>
              <a:spcBef>
                <a:spcPts val="0"/>
              </a:spcBef>
              <a:spcAft>
                <a:spcPts val="0"/>
              </a:spcAft>
              <a:buSzPts val="1400"/>
              <a:buFont typeface="Roboto"/>
              <a:buNone/>
              <a:defRPr>
                <a:latin typeface="Roboto"/>
                <a:ea typeface="Roboto"/>
                <a:cs typeface="Roboto"/>
                <a:sym typeface="Roboto"/>
              </a:defRPr>
            </a:lvl9pPr>
          </a:lstStyle>
          <a:p>
            <a:r>
              <a:rPr lang="en-US" smtClean="0"/>
              <a:t>Click to edit Master subtitle style</a:t>
            </a:r>
            <a:endParaRPr/>
          </a:p>
        </p:txBody>
      </p:sp>
    </p:spTree>
    <p:extLst>
      <p:ext uri="{BB962C8B-B14F-4D97-AF65-F5344CB8AC3E}">
        <p14:creationId xmlns:p14="http://schemas.microsoft.com/office/powerpoint/2010/main" val="25064327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
  <p:cSld name="Title and text ">
    <p:bg>
      <p:bgPr>
        <a:blipFill>
          <a:blip r:embed="rId2">
            <a:alphaModFix/>
          </a:blip>
          <a:stretch>
            <a:fillRect/>
          </a:stretch>
        </a:blipFill>
        <a:effectLst/>
      </p:bgPr>
    </p:bg>
    <p:spTree>
      <p:nvGrpSpPr>
        <p:cNvPr id="1" name="Shape 205"/>
        <p:cNvGrpSpPr/>
        <p:nvPr/>
      </p:nvGrpSpPr>
      <p:grpSpPr>
        <a:xfrm>
          <a:off x="0" y="0"/>
          <a:ext cx="0" cy="0"/>
          <a:chOff x="0" y="0"/>
          <a:chExt cx="0" cy="0"/>
        </a:xfrm>
      </p:grpSpPr>
      <p:sp>
        <p:nvSpPr>
          <p:cNvPr id="206" name="Google Shape;206;p22"/>
          <p:cNvSpPr/>
          <p:nvPr/>
        </p:nvSpPr>
        <p:spPr>
          <a:xfrm>
            <a:off x="228600" y="227000"/>
            <a:ext cx="11734800" cy="64040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7" name="Google Shape;207;p22"/>
          <p:cNvSpPr txBox="1">
            <a:spLocks noGrp="1"/>
          </p:cNvSpPr>
          <p:nvPr>
            <p:ph type="title"/>
          </p:nvPr>
        </p:nvSpPr>
        <p:spPr>
          <a:xfrm>
            <a:off x="6425033" y="1538800"/>
            <a:ext cx="4816000" cy="1355200"/>
          </a:xfrm>
          <a:prstGeom prst="rect">
            <a:avLst/>
          </a:prstGeom>
        </p:spPr>
        <p:txBody>
          <a:bodyPr spcFirstLastPara="1" wrap="square" lIns="0" tIns="0" rIns="0" bIns="0" anchor="ctr" anchorCtr="0">
            <a:noAutofit/>
          </a:bodyPr>
          <a:lstStyle>
            <a:lvl1pPr lvl="0" algn="r" rtl="0">
              <a:spcBef>
                <a:spcPts val="0"/>
              </a:spcBef>
              <a:spcAft>
                <a:spcPts val="0"/>
              </a:spcAft>
              <a:buClr>
                <a:schemeClr val="lt1"/>
              </a:buClr>
              <a:buSzPts val="4000"/>
              <a:buNone/>
              <a:defRPr sz="5333">
                <a:solidFill>
                  <a:schemeClr val="lt1"/>
                </a:solidFill>
              </a:defRPr>
            </a:lvl1pPr>
            <a:lvl2pPr lvl="1" algn="r" rtl="0">
              <a:spcBef>
                <a:spcPts val="0"/>
              </a:spcBef>
              <a:spcAft>
                <a:spcPts val="0"/>
              </a:spcAft>
              <a:buClr>
                <a:schemeClr val="lt1"/>
              </a:buClr>
              <a:buSzPts val="3800"/>
              <a:buNone/>
              <a:defRPr sz="5067">
                <a:solidFill>
                  <a:schemeClr val="lt1"/>
                </a:solidFill>
              </a:defRPr>
            </a:lvl2pPr>
            <a:lvl3pPr lvl="2" algn="r" rtl="0">
              <a:spcBef>
                <a:spcPts val="0"/>
              </a:spcBef>
              <a:spcAft>
                <a:spcPts val="0"/>
              </a:spcAft>
              <a:buClr>
                <a:schemeClr val="lt1"/>
              </a:buClr>
              <a:buSzPts val="3800"/>
              <a:buNone/>
              <a:defRPr sz="5067">
                <a:solidFill>
                  <a:schemeClr val="lt1"/>
                </a:solidFill>
              </a:defRPr>
            </a:lvl3pPr>
            <a:lvl4pPr lvl="3" algn="r" rtl="0">
              <a:spcBef>
                <a:spcPts val="0"/>
              </a:spcBef>
              <a:spcAft>
                <a:spcPts val="0"/>
              </a:spcAft>
              <a:buClr>
                <a:schemeClr val="lt1"/>
              </a:buClr>
              <a:buSzPts val="3800"/>
              <a:buNone/>
              <a:defRPr sz="5067">
                <a:solidFill>
                  <a:schemeClr val="lt1"/>
                </a:solidFill>
              </a:defRPr>
            </a:lvl4pPr>
            <a:lvl5pPr lvl="4" algn="r" rtl="0">
              <a:spcBef>
                <a:spcPts val="0"/>
              </a:spcBef>
              <a:spcAft>
                <a:spcPts val="0"/>
              </a:spcAft>
              <a:buClr>
                <a:schemeClr val="lt1"/>
              </a:buClr>
              <a:buSzPts val="3800"/>
              <a:buNone/>
              <a:defRPr sz="5067">
                <a:solidFill>
                  <a:schemeClr val="lt1"/>
                </a:solidFill>
              </a:defRPr>
            </a:lvl5pPr>
            <a:lvl6pPr lvl="5" algn="r" rtl="0">
              <a:spcBef>
                <a:spcPts val="0"/>
              </a:spcBef>
              <a:spcAft>
                <a:spcPts val="0"/>
              </a:spcAft>
              <a:buClr>
                <a:schemeClr val="lt1"/>
              </a:buClr>
              <a:buSzPts val="3800"/>
              <a:buNone/>
              <a:defRPr sz="5067">
                <a:solidFill>
                  <a:schemeClr val="lt1"/>
                </a:solidFill>
              </a:defRPr>
            </a:lvl6pPr>
            <a:lvl7pPr lvl="6" algn="r" rtl="0">
              <a:spcBef>
                <a:spcPts val="0"/>
              </a:spcBef>
              <a:spcAft>
                <a:spcPts val="0"/>
              </a:spcAft>
              <a:buClr>
                <a:schemeClr val="lt1"/>
              </a:buClr>
              <a:buSzPts val="3800"/>
              <a:buNone/>
              <a:defRPr sz="5067">
                <a:solidFill>
                  <a:schemeClr val="lt1"/>
                </a:solidFill>
              </a:defRPr>
            </a:lvl7pPr>
            <a:lvl8pPr lvl="7" algn="r" rtl="0">
              <a:spcBef>
                <a:spcPts val="0"/>
              </a:spcBef>
              <a:spcAft>
                <a:spcPts val="0"/>
              </a:spcAft>
              <a:buClr>
                <a:schemeClr val="lt1"/>
              </a:buClr>
              <a:buSzPts val="3800"/>
              <a:buNone/>
              <a:defRPr sz="5067">
                <a:solidFill>
                  <a:schemeClr val="lt1"/>
                </a:solidFill>
              </a:defRPr>
            </a:lvl8pPr>
            <a:lvl9pPr lvl="8" algn="r" rtl="0">
              <a:spcBef>
                <a:spcPts val="0"/>
              </a:spcBef>
              <a:spcAft>
                <a:spcPts val="0"/>
              </a:spcAft>
              <a:buClr>
                <a:schemeClr val="lt1"/>
              </a:buClr>
              <a:buSzPts val="3800"/>
              <a:buNone/>
              <a:defRPr sz="5067">
                <a:solidFill>
                  <a:schemeClr val="lt1"/>
                </a:solidFill>
              </a:defRPr>
            </a:lvl9pPr>
          </a:lstStyle>
          <a:p>
            <a:r>
              <a:rPr lang="en-US" smtClean="0"/>
              <a:t>Click to edit Master title style</a:t>
            </a:r>
            <a:endParaRPr/>
          </a:p>
        </p:txBody>
      </p:sp>
      <p:sp>
        <p:nvSpPr>
          <p:cNvPr id="208" name="Google Shape;208;p22"/>
          <p:cNvSpPr txBox="1">
            <a:spLocks noGrp="1"/>
          </p:cNvSpPr>
          <p:nvPr>
            <p:ph type="subTitle" idx="1"/>
          </p:nvPr>
        </p:nvSpPr>
        <p:spPr>
          <a:xfrm>
            <a:off x="6754233" y="3138533"/>
            <a:ext cx="4486800" cy="2904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Font typeface="Roboto"/>
              <a:buNone/>
              <a:defRPr sz="2133">
                <a:solidFill>
                  <a:schemeClr val="lt1"/>
                </a:solidFill>
                <a:latin typeface="Roboto"/>
                <a:ea typeface="Roboto"/>
                <a:cs typeface="Roboto"/>
                <a:sym typeface="Roboto"/>
              </a:defRPr>
            </a:lvl1pPr>
            <a:lvl2pPr lvl="1" algn="r" rtl="0">
              <a:lnSpc>
                <a:spcPct val="100000"/>
              </a:lnSpc>
              <a:spcBef>
                <a:spcPts val="2133"/>
              </a:spcBef>
              <a:spcAft>
                <a:spcPts val="0"/>
              </a:spcAft>
              <a:buSzPts val="1600"/>
              <a:buFont typeface="Roboto"/>
              <a:buNone/>
              <a:defRPr sz="2133">
                <a:latin typeface="Roboto"/>
                <a:ea typeface="Roboto"/>
                <a:cs typeface="Roboto"/>
                <a:sym typeface="Roboto"/>
              </a:defRPr>
            </a:lvl2pPr>
            <a:lvl3pPr lvl="2" algn="r" rtl="0">
              <a:lnSpc>
                <a:spcPct val="100000"/>
              </a:lnSpc>
              <a:spcBef>
                <a:spcPts val="0"/>
              </a:spcBef>
              <a:spcAft>
                <a:spcPts val="0"/>
              </a:spcAft>
              <a:buSzPts val="1600"/>
              <a:buFont typeface="Roboto"/>
              <a:buNone/>
              <a:defRPr sz="2133">
                <a:latin typeface="Roboto"/>
                <a:ea typeface="Roboto"/>
                <a:cs typeface="Roboto"/>
                <a:sym typeface="Roboto"/>
              </a:defRPr>
            </a:lvl3pPr>
            <a:lvl4pPr lvl="3" algn="r" rtl="0">
              <a:lnSpc>
                <a:spcPct val="100000"/>
              </a:lnSpc>
              <a:spcBef>
                <a:spcPts val="0"/>
              </a:spcBef>
              <a:spcAft>
                <a:spcPts val="0"/>
              </a:spcAft>
              <a:buSzPts val="1600"/>
              <a:buFont typeface="Roboto"/>
              <a:buNone/>
              <a:defRPr sz="2133">
                <a:latin typeface="Roboto"/>
                <a:ea typeface="Roboto"/>
                <a:cs typeface="Roboto"/>
                <a:sym typeface="Roboto"/>
              </a:defRPr>
            </a:lvl4pPr>
            <a:lvl5pPr lvl="4" algn="r" rtl="0">
              <a:lnSpc>
                <a:spcPct val="100000"/>
              </a:lnSpc>
              <a:spcBef>
                <a:spcPts val="0"/>
              </a:spcBef>
              <a:spcAft>
                <a:spcPts val="0"/>
              </a:spcAft>
              <a:buSzPts val="1600"/>
              <a:buFont typeface="Roboto"/>
              <a:buNone/>
              <a:defRPr sz="2133">
                <a:latin typeface="Roboto"/>
                <a:ea typeface="Roboto"/>
                <a:cs typeface="Roboto"/>
                <a:sym typeface="Roboto"/>
              </a:defRPr>
            </a:lvl5pPr>
            <a:lvl6pPr lvl="5" algn="r" rtl="0">
              <a:lnSpc>
                <a:spcPct val="100000"/>
              </a:lnSpc>
              <a:spcBef>
                <a:spcPts val="0"/>
              </a:spcBef>
              <a:spcAft>
                <a:spcPts val="0"/>
              </a:spcAft>
              <a:buSzPts val="1600"/>
              <a:buFont typeface="Roboto"/>
              <a:buNone/>
              <a:defRPr sz="2133">
                <a:latin typeface="Roboto"/>
                <a:ea typeface="Roboto"/>
                <a:cs typeface="Roboto"/>
                <a:sym typeface="Roboto"/>
              </a:defRPr>
            </a:lvl6pPr>
            <a:lvl7pPr lvl="6" algn="r" rtl="0">
              <a:lnSpc>
                <a:spcPct val="100000"/>
              </a:lnSpc>
              <a:spcBef>
                <a:spcPts val="0"/>
              </a:spcBef>
              <a:spcAft>
                <a:spcPts val="0"/>
              </a:spcAft>
              <a:buSzPts val="1600"/>
              <a:buFont typeface="Roboto"/>
              <a:buNone/>
              <a:defRPr sz="2133">
                <a:latin typeface="Roboto"/>
                <a:ea typeface="Roboto"/>
                <a:cs typeface="Roboto"/>
                <a:sym typeface="Roboto"/>
              </a:defRPr>
            </a:lvl7pPr>
            <a:lvl8pPr lvl="7" algn="r" rtl="0">
              <a:lnSpc>
                <a:spcPct val="100000"/>
              </a:lnSpc>
              <a:spcBef>
                <a:spcPts val="0"/>
              </a:spcBef>
              <a:spcAft>
                <a:spcPts val="0"/>
              </a:spcAft>
              <a:buSzPts val="1600"/>
              <a:buFont typeface="Roboto"/>
              <a:buNone/>
              <a:defRPr sz="2133">
                <a:latin typeface="Roboto"/>
                <a:ea typeface="Roboto"/>
                <a:cs typeface="Roboto"/>
                <a:sym typeface="Roboto"/>
              </a:defRPr>
            </a:lvl8pPr>
            <a:lvl9pPr lvl="8" algn="r" rtl="0">
              <a:lnSpc>
                <a:spcPct val="100000"/>
              </a:lnSpc>
              <a:spcBef>
                <a:spcPts val="0"/>
              </a:spcBef>
              <a:spcAft>
                <a:spcPts val="0"/>
              </a:spcAft>
              <a:buSzPts val="1600"/>
              <a:buFont typeface="Roboto"/>
              <a:buNone/>
              <a:defRPr sz="2133">
                <a:latin typeface="Roboto"/>
                <a:ea typeface="Roboto"/>
                <a:cs typeface="Roboto"/>
                <a:sym typeface="Roboto"/>
              </a:defRPr>
            </a:lvl9pPr>
          </a:lstStyle>
          <a:p>
            <a:r>
              <a:rPr lang="en-US" smtClean="0"/>
              <a:t>Click to edit Master subtitle style</a:t>
            </a:r>
            <a:endParaRPr/>
          </a:p>
        </p:txBody>
      </p:sp>
    </p:spTree>
    <p:extLst>
      <p:ext uri="{BB962C8B-B14F-4D97-AF65-F5344CB8AC3E}">
        <p14:creationId xmlns:p14="http://schemas.microsoft.com/office/powerpoint/2010/main" val="12090463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blipFill>
          <a:blip r:embed="rId2">
            <a:alphaModFix/>
          </a:blip>
          <a:stretch>
            <a:fillRect/>
          </a:stretch>
        </a:blipFill>
        <a:effectLst/>
      </p:bgPr>
    </p:bg>
    <p:spTree>
      <p:nvGrpSpPr>
        <p:cNvPr id="1" name="Shape 209"/>
        <p:cNvGrpSpPr/>
        <p:nvPr/>
      </p:nvGrpSpPr>
      <p:grpSpPr>
        <a:xfrm>
          <a:off x="0" y="0"/>
          <a:ext cx="0" cy="0"/>
          <a:chOff x="0" y="0"/>
          <a:chExt cx="0" cy="0"/>
        </a:xfrm>
      </p:grpSpPr>
      <p:sp>
        <p:nvSpPr>
          <p:cNvPr id="210" name="Google Shape;210;p23"/>
          <p:cNvSpPr/>
          <p:nvPr/>
        </p:nvSpPr>
        <p:spPr>
          <a:xfrm>
            <a:off x="228600" y="227000"/>
            <a:ext cx="11734800" cy="64040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p>
        </p:txBody>
      </p:sp>
      <p:sp>
        <p:nvSpPr>
          <p:cNvPr id="211" name="Google Shape;211;p23"/>
          <p:cNvSpPr txBox="1">
            <a:spLocks noGrp="1"/>
          </p:cNvSpPr>
          <p:nvPr>
            <p:ph type="title"/>
          </p:nvPr>
        </p:nvSpPr>
        <p:spPr>
          <a:xfrm>
            <a:off x="2672800" y="1945200"/>
            <a:ext cx="6846400" cy="1355200"/>
          </a:xfrm>
          <a:prstGeom prst="rect">
            <a:avLst/>
          </a:prstGeom>
        </p:spPr>
        <p:txBody>
          <a:bodyPr spcFirstLastPara="1" wrap="square" lIns="0" tIns="0" rIns="0" bIns="0" anchor="ctr" anchorCtr="0">
            <a:noAutofit/>
          </a:bodyPr>
          <a:lstStyle>
            <a:lvl1pPr lvl="0" algn="ctr" rtl="0">
              <a:spcBef>
                <a:spcPts val="0"/>
              </a:spcBef>
              <a:spcAft>
                <a:spcPts val="0"/>
              </a:spcAft>
              <a:buSzPts val="7100"/>
              <a:buNone/>
              <a:defRPr sz="10266" i="1">
                <a:solidFill>
                  <a:schemeClr val="lt1"/>
                </a:solidFill>
              </a:defRPr>
            </a:lvl1pPr>
            <a:lvl2pPr lvl="1" algn="ctr" rtl="0">
              <a:spcBef>
                <a:spcPts val="0"/>
              </a:spcBef>
              <a:spcAft>
                <a:spcPts val="0"/>
              </a:spcAft>
              <a:buClr>
                <a:schemeClr val="lt1"/>
              </a:buClr>
              <a:buSzPts val="3800"/>
              <a:buNone/>
              <a:defRPr sz="5067">
                <a:solidFill>
                  <a:schemeClr val="lt1"/>
                </a:solidFill>
              </a:defRPr>
            </a:lvl2pPr>
            <a:lvl3pPr lvl="2" algn="ctr" rtl="0">
              <a:spcBef>
                <a:spcPts val="0"/>
              </a:spcBef>
              <a:spcAft>
                <a:spcPts val="0"/>
              </a:spcAft>
              <a:buClr>
                <a:schemeClr val="lt1"/>
              </a:buClr>
              <a:buSzPts val="3800"/>
              <a:buNone/>
              <a:defRPr sz="5067">
                <a:solidFill>
                  <a:schemeClr val="lt1"/>
                </a:solidFill>
              </a:defRPr>
            </a:lvl3pPr>
            <a:lvl4pPr lvl="3" algn="ctr" rtl="0">
              <a:spcBef>
                <a:spcPts val="0"/>
              </a:spcBef>
              <a:spcAft>
                <a:spcPts val="0"/>
              </a:spcAft>
              <a:buClr>
                <a:schemeClr val="lt1"/>
              </a:buClr>
              <a:buSzPts val="3800"/>
              <a:buNone/>
              <a:defRPr sz="5067">
                <a:solidFill>
                  <a:schemeClr val="lt1"/>
                </a:solidFill>
              </a:defRPr>
            </a:lvl4pPr>
            <a:lvl5pPr lvl="4" algn="ctr" rtl="0">
              <a:spcBef>
                <a:spcPts val="0"/>
              </a:spcBef>
              <a:spcAft>
                <a:spcPts val="0"/>
              </a:spcAft>
              <a:buClr>
                <a:schemeClr val="lt1"/>
              </a:buClr>
              <a:buSzPts val="3800"/>
              <a:buNone/>
              <a:defRPr sz="5067">
                <a:solidFill>
                  <a:schemeClr val="lt1"/>
                </a:solidFill>
              </a:defRPr>
            </a:lvl5pPr>
            <a:lvl6pPr lvl="5" algn="ctr" rtl="0">
              <a:spcBef>
                <a:spcPts val="0"/>
              </a:spcBef>
              <a:spcAft>
                <a:spcPts val="0"/>
              </a:spcAft>
              <a:buClr>
                <a:schemeClr val="lt1"/>
              </a:buClr>
              <a:buSzPts val="3800"/>
              <a:buNone/>
              <a:defRPr sz="5067">
                <a:solidFill>
                  <a:schemeClr val="lt1"/>
                </a:solidFill>
              </a:defRPr>
            </a:lvl6pPr>
            <a:lvl7pPr lvl="6" algn="ctr" rtl="0">
              <a:spcBef>
                <a:spcPts val="0"/>
              </a:spcBef>
              <a:spcAft>
                <a:spcPts val="0"/>
              </a:spcAft>
              <a:buClr>
                <a:schemeClr val="lt1"/>
              </a:buClr>
              <a:buSzPts val="3800"/>
              <a:buNone/>
              <a:defRPr sz="5067">
                <a:solidFill>
                  <a:schemeClr val="lt1"/>
                </a:solidFill>
              </a:defRPr>
            </a:lvl7pPr>
            <a:lvl8pPr lvl="7" algn="ctr" rtl="0">
              <a:spcBef>
                <a:spcPts val="0"/>
              </a:spcBef>
              <a:spcAft>
                <a:spcPts val="0"/>
              </a:spcAft>
              <a:buClr>
                <a:schemeClr val="lt1"/>
              </a:buClr>
              <a:buSzPts val="3800"/>
              <a:buNone/>
              <a:defRPr sz="5067">
                <a:solidFill>
                  <a:schemeClr val="lt1"/>
                </a:solidFill>
              </a:defRPr>
            </a:lvl8pPr>
            <a:lvl9pPr lvl="8" algn="ctr" rtl="0">
              <a:spcBef>
                <a:spcPts val="0"/>
              </a:spcBef>
              <a:spcAft>
                <a:spcPts val="0"/>
              </a:spcAft>
              <a:buClr>
                <a:schemeClr val="lt1"/>
              </a:buClr>
              <a:buSzPts val="3800"/>
              <a:buNone/>
              <a:defRPr sz="5067">
                <a:solidFill>
                  <a:schemeClr val="lt1"/>
                </a:solidFill>
              </a:defRPr>
            </a:lvl9pPr>
          </a:lstStyle>
          <a:p>
            <a:r>
              <a:rPr lang="en-US" smtClean="0"/>
              <a:t>Click to edit Master title style</a:t>
            </a:r>
            <a:endParaRPr/>
          </a:p>
        </p:txBody>
      </p:sp>
      <p:sp>
        <p:nvSpPr>
          <p:cNvPr id="212" name="Google Shape;212;p23"/>
          <p:cNvSpPr txBox="1">
            <a:spLocks noGrp="1"/>
          </p:cNvSpPr>
          <p:nvPr>
            <p:ph type="subTitle" idx="1"/>
          </p:nvPr>
        </p:nvSpPr>
        <p:spPr>
          <a:xfrm>
            <a:off x="2672800" y="4676367"/>
            <a:ext cx="6846400" cy="135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Roboto"/>
              <a:buNone/>
              <a:defRPr sz="2133">
                <a:solidFill>
                  <a:schemeClr val="lt1"/>
                </a:solidFill>
                <a:latin typeface="Roboto"/>
                <a:ea typeface="Roboto"/>
                <a:cs typeface="Roboto"/>
                <a:sym typeface="Roboto"/>
              </a:defRPr>
            </a:lvl1pPr>
            <a:lvl2pPr lvl="1" algn="ctr" rtl="0">
              <a:lnSpc>
                <a:spcPct val="100000"/>
              </a:lnSpc>
              <a:spcBef>
                <a:spcPts val="2133"/>
              </a:spcBef>
              <a:spcAft>
                <a:spcPts val="0"/>
              </a:spcAft>
              <a:buSzPts val="1600"/>
              <a:buFont typeface="Roboto"/>
              <a:buNone/>
              <a:defRPr sz="2133">
                <a:latin typeface="Roboto"/>
                <a:ea typeface="Roboto"/>
                <a:cs typeface="Roboto"/>
                <a:sym typeface="Roboto"/>
              </a:defRPr>
            </a:lvl2pPr>
            <a:lvl3pPr lvl="2" algn="ctr" rtl="0">
              <a:lnSpc>
                <a:spcPct val="100000"/>
              </a:lnSpc>
              <a:spcBef>
                <a:spcPts val="0"/>
              </a:spcBef>
              <a:spcAft>
                <a:spcPts val="0"/>
              </a:spcAft>
              <a:buSzPts val="1600"/>
              <a:buFont typeface="Roboto"/>
              <a:buNone/>
              <a:defRPr sz="2133">
                <a:latin typeface="Roboto"/>
                <a:ea typeface="Roboto"/>
                <a:cs typeface="Roboto"/>
                <a:sym typeface="Roboto"/>
              </a:defRPr>
            </a:lvl3pPr>
            <a:lvl4pPr lvl="3" algn="ctr" rtl="0">
              <a:lnSpc>
                <a:spcPct val="100000"/>
              </a:lnSpc>
              <a:spcBef>
                <a:spcPts val="0"/>
              </a:spcBef>
              <a:spcAft>
                <a:spcPts val="0"/>
              </a:spcAft>
              <a:buSzPts val="1600"/>
              <a:buFont typeface="Roboto"/>
              <a:buNone/>
              <a:defRPr sz="2133">
                <a:latin typeface="Roboto"/>
                <a:ea typeface="Roboto"/>
                <a:cs typeface="Roboto"/>
                <a:sym typeface="Roboto"/>
              </a:defRPr>
            </a:lvl4pPr>
            <a:lvl5pPr lvl="4" algn="ctr" rtl="0">
              <a:lnSpc>
                <a:spcPct val="100000"/>
              </a:lnSpc>
              <a:spcBef>
                <a:spcPts val="0"/>
              </a:spcBef>
              <a:spcAft>
                <a:spcPts val="0"/>
              </a:spcAft>
              <a:buSzPts val="1600"/>
              <a:buFont typeface="Roboto"/>
              <a:buNone/>
              <a:defRPr sz="2133">
                <a:latin typeface="Roboto"/>
                <a:ea typeface="Roboto"/>
                <a:cs typeface="Roboto"/>
                <a:sym typeface="Roboto"/>
              </a:defRPr>
            </a:lvl5pPr>
            <a:lvl6pPr lvl="5" algn="ctr" rtl="0">
              <a:lnSpc>
                <a:spcPct val="100000"/>
              </a:lnSpc>
              <a:spcBef>
                <a:spcPts val="0"/>
              </a:spcBef>
              <a:spcAft>
                <a:spcPts val="0"/>
              </a:spcAft>
              <a:buSzPts val="1600"/>
              <a:buFont typeface="Roboto"/>
              <a:buNone/>
              <a:defRPr sz="2133">
                <a:latin typeface="Roboto"/>
                <a:ea typeface="Roboto"/>
                <a:cs typeface="Roboto"/>
                <a:sym typeface="Roboto"/>
              </a:defRPr>
            </a:lvl6pPr>
            <a:lvl7pPr lvl="6" algn="ctr" rtl="0">
              <a:lnSpc>
                <a:spcPct val="100000"/>
              </a:lnSpc>
              <a:spcBef>
                <a:spcPts val="0"/>
              </a:spcBef>
              <a:spcAft>
                <a:spcPts val="0"/>
              </a:spcAft>
              <a:buSzPts val="1600"/>
              <a:buFont typeface="Roboto"/>
              <a:buNone/>
              <a:defRPr sz="2133">
                <a:latin typeface="Roboto"/>
                <a:ea typeface="Roboto"/>
                <a:cs typeface="Roboto"/>
                <a:sym typeface="Roboto"/>
              </a:defRPr>
            </a:lvl7pPr>
            <a:lvl8pPr lvl="7" algn="ctr" rtl="0">
              <a:lnSpc>
                <a:spcPct val="100000"/>
              </a:lnSpc>
              <a:spcBef>
                <a:spcPts val="0"/>
              </a:spcBef>
              <a:spcAft>
                <a:spcPts val="0"/>
              </a:spcAft>
              <a:buSzPts val="1600"/>
              <a:buFont typeface="Roboto"/>
              <a:buNone/>
              <a:defRPr sz="2133">
                <a:latin typeface="Roboto"/>
                <a:ea typeface="Roboto"/>
                <a:cs typeface="Roboto"/>
                <a:sym typeface="Roboto"/>
              </a:defRPr>
            </a:lvl8pPr>
            <a:lvl9pPr lvl="8" algn="ctr" rtl="0">
              <a:lnSpc>
                <a:spcPct val="100000"/>
              </a:lnSpc>
              <a:spcBef>
                <a:spcPts val="0"/>
              </a:spcBef>
              <a:spcAft>
                <a:spcPts val="0"/>
              </a:spcAft>
              <a:buSzPts val="1600"/>
              <a:buFont typeface="Roboto"/>
              <a:buNone/>
              <a:defRPr sz="2133">
                <a:latin typeface="Roboto"/>
                <a:ea typeface="Roboto"/>
                <a:cs typeface="Roboto"/>
                <a:sym typeface="Roboto"/>
              </a:defRPr>
            </a:lvl9pPr>
          </a:lstStyle>
          <a:p>
            <a:r>
              <a:rPr lang="en-US" smtClean="0"/>
              <a:t>Click to edit Master subtitle style</a:t>
            </a:r>
            <a:endParaRPr/>
          </a:p>
        </p:txBody>
      </p:sp>
      <p:grpSp>
        <p:nvGrpSpPr>
          <p:cNvPr id="213" name="Google Shape;213;p23"/>
          <p:cNvGrpSpPr/>
          <p:nvPr/>
        </p:nvGrpSpPr>
        <p:grpSpPr>
          <a:xfrm>
            <a:off x="414367" y="5404032"/>
            <a:ext cx="989200" cy="989200"/>
            <a:chOff x="310775" y="4053024"/>
            <a:chExt cx="741900" cy="741900"/>
          </a:xfrm>
        </p:grpSpPr>
        <p:cxnSp>
          <p:nvCxnSpPr>
            <p:cNvPr id="214" name="Google Shape;214;p23"/>
            <p:cNvCxnSpPr/>
            <p:nvPr/>
          </p:nvCxnSpPr>
          <p:spPr>
            <a:xfrm>
              <a:off x="681572" y="4050084"/>
              <a:ext cx="0" cy="747781"/>
            </a:xfrm>
            <a:prstGeom prst="straightConnector1">
              <a:avLst/>
            </a:prstGeom>
            <a:noFill/>
            <a:ln w="9525" cap="flat" cmpd="sng">
              <a:solidFill>
                <a:schemeClr val="lt1"/>
              </a:solidFill>
              <a:prstDash val="solid"/>
              <a:round/>
              <a:headEnd type="none" w="med" len="med"/>
              <a:tailEnd type="none" w="med" len="med"/>
            </a:ln>
          </p:spPr>
        </p:cxnSp>
        <p:cxnSp>
          <p:nvCxnSpPr>
            <p:cNvPr id="215" name="Google Shape;215;p23"/>
            <p:cNvCxnSpPr/>
            <p:nvPr/>
          </p:nvCxnSpPr>
          <p:spPr>
            <a:xfrm rot="10800000">
              <a:off x="681725" y="4050087"/>
              <a:ext cx="0" cy="747781"/>
            </a:xfrm>
            <a:prstGeom prst="straightConnector1">
              <a:avLst/>
            </a:prstGeom>
            <a:noFill/>
            <a:ln w="9525" cap="flat" cmpd="sng">
              <a:solidFill>
                <a:schemeClr val="lt1"/>
              </a:solidFill>
              <a:prstDash val="solid"/>
              <a:round/>
              <a:headEnd type="none" w="med" len="med"/>
              <a:tailEnd type="none" w="med" len="med"/>
            </a:ln>
          </p:spPr>
        </p:cxnSp>
        <p:cxnSp>
          <p:nvCxnSpPr>
            <p:cNvPr id="216" name="Google Shape;216;p23"/>
            <p:cNvCxnSpPr/>
            <p:nvPr/>
          </p:nvCxnSpPr>
          <p:spPr>
            <a:xfrm>
              <a:off x="681648" y="4050095"/>
              <a:ext cx="0" cy="747951"/>
            </a:xfrm>
            <a:prstGeom prst="straightConnector1">
              <a:avLst/>
            </a:prstGeom>
            <a:noFill/>
            <a:ln w="9525" cap="flat" cmpd="sng">
              <a:solidFill>
                <a:schemeClr val="lt1"/>
              </a:solidFill>
              <a:prstDash val="solid"/>
              <a:round/>
              <a:headEnd type="none" w="med" len="med"/>
              <a:tailEnd type="none" w="med" len="med"/>
            </a:ln>
          </p:spPr>
        </p:cxnSp>
        <p:cxnSp>
          <p:nvCxnSpPr>
            <p:cNvPr id="217" name="Google Shape;217;p23"/>
            <p:cNvCxnSpPr/>
            <p:nvPr/>
          </p:nvCxnSpPr>
          <p:spPr>
            <a:xfrm>
              <a:off x="681629" y="4050078"/>
              <a:ext cx="0" cy="747951"/>
            </a:xfrm>
            <a:prstGeom prst="straightConnector1">
              <a:avLst/>
            </a:prstGeom>
            <a:noFill/>
            <a:ln w="9525" cap="flat" cmpd="sng">
              <a:solidFill>
                <a:schemeClr val="lt1"/>
              </a:solidFill>
              <a:prstDash val="solid"/>
              <a:round/>
              <a:headEnd type="none" w="med" len="med"/>
              <a:tailEnd type="none" w="med" len="med"/>
            </a:ln>
          </p:spPr>
        </p:cxnSp>
        <p:cxnSp>
          <p:nvCxnSpPr>
            <p:cNvPr id="218" name="Google Shape;218;p23"/>
            <p:cNvCxnSpPr/>
            <p:nvPr/>
          </p:nvCxnSpPr>
          <p:spPr>
            <a:xfrm>
              <a:off x="681465" y="4050294"/>
              <a:ext cx="0" cy="747673"/>
            </a:xfrm>
            <a:prstGeom prst="straightConnector1">
              <a:avLst/>
            </a:prstGeom>
            <a:noFill/>
            <a:ln w="9525" cap="flat" cmpd="sng">
              <a:solidFill>
                <a:schemeClr val="lt1"/>
              </a:solidFill>
              <a:prstDash val="solid"/>
              <a:round/>
              <a:headEnd type="none" w="med" len="med"/>
              <a:tailEnd type="none" w="med" len="med"/>
            </a:ln>
          </p:spPr>
        </p:cxnSp>
        <p:cxnSp>
          <p:nvCxnSpPr>
            <p:cNvPr id="219" name="Google Shape;219;p23"/>
            <p:cNvCxnSpPr/>
            <p:nvPr/>
          </p:nvCxnSpPr>
          <p:spPr>
            <a:xfrm>
              <a:off x="681602" y="4050015"/>
              <a:ext cx="0" cy="747673"/>
            </a:xfrm>
            <a:prstGeom prst="straightConnector1">
              <a:avLst/>
            </a:prstGeom>
            <a:noFill/>
            <a:ln w="9525" cap="flat" cmpd="sng">
              <a:solidFill>
                <a:schemeClr val="lt1"/>
              </a:solidFill>
              <a:prstDash val="solid"/>
              <a:round/>
              <a:headEnd type="none" w="med" len="med"/>
              <a:tailEnd type="none" w="med" len="med"/>
            </a:ln>
          </p:spPr>
        </p:cxnSp>
      </p:grpSp>
      <p:sp>
        <p:nvSpPr>
          <p:cNvPr id="220" name="Google Shape;220;p23"/>
          <p:cNvSpPr/>
          <p:nvPr/>
        </p:nvSpPr>
        <p:spPr>
          <a:xfrm rot="-493963">
            <a:off x="10900737" y="488429"/>
            <a:ext cx="821264" cy="821264"/>
          </a:xfrm>
          <a:prstGeom prst="star4">
            <a:avLst>
              <a:gd name="adj" fmla="val 12500"/>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1" name="Google Shape;221;p23"/>
          <p:cNvSpPr/>
          <p:nvPr/>
        </p:nvSpPr>
        <p:spPr>
          <a:xfrm rot="646893" flipH="1">
            <a:off x="10738614" y="1113258"/>
            <a:ext cx="391308" cy="391308"/>
          </a:xfrm>
          <a:prstGeom prst="star4">
            <a:avLst>
              <a:gd name="adj" fmla="val 12500"/>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2" name="Google Shape;222;p23"/>
          <p:cNvSpPr/>
          <p:nvPr/>
        </p:nvSpPr>
        <p:spPr>
          <a:xfrm rot="-3085899" flipH="1">
            <a:off x="10784790" y="5443042"/>
            <a:ext cx="391372" cy="391372"/>
          </a:xfrm>
          <a:prstGeom prst="star4">
            <a:avLst>
              <a:gd name="adj" fmla="val 12500"/>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3" name="Google Shape;223;p23"/>
          <p:cNvSpPr/>
          <p:nvPr/>
        </p:nvSpPr>
        <p:spPr>
          <a:xfrm rot="2904907">
            <a:off x="1084394" y="927733"/>
            <a:ext cx="821420" cy="821420"/>
          </a:xfrm>
          <a:prstGeom prst="star4">
            <a:avLst>
              <a:gd name="adj" fmla="val 12500"/>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317830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224"/>
        <p:cNvGrpSpPr/>
        <p:nvPr/>
      </p:nvGrpSpPr>
      <p:grpSpPr>
        <a:xfrm>
          <a:off x="0" y="0"/>
          <a:ext cx="0" cy="0"/>
          <a:chOff x="0" y="0"/>
          <a:chExt cx="0" cy="0"/>
        </a:xfrm>
      </p:grpSpPr>
      <p:sp>
        <p:nvSpPr>
          <p:cNvPr id="225" name="Google Shape;225;p24"/>
          <p:cNvSpPr/>
          <p:nvPr/>
        </p:nvSpPr>
        <p:spPr>
          <a:xfrm>
            <a:off x="228600" y="227000"/>
            <a:ext cx="11734800" cy="64040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6" name="Google Shape;226;p24"/>
          <p:cNvSpPr txBox="1">
            <a:spLocks noGrp="1"/>
          </p:cNvSpPr>
          <p:nvPr>
            <p:ph type="title"/>
          </p:nvPr>
        </p:nvSpPr>
        <p:spPr>
          <a:xfrm>
            <a:off x="3682000" y="2084333"/>
            <a:ext cx="4828000" cy="229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Font typeface="Roboto"/>
              <a:buNone/>
              <a:defRPr sz="2667">
                <a:solidFill>
                  <a:schemeClr val="lt1"/>
                </a:solidFill>
                <a:latin typeface="Roboto"/>
                <a:ea typeface="Roboto"/>
                <a:cs typeface="Roboto"/>
                <a:sym typeface="Roboto"/>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r>
              <a:rPr lang="en-US" smtClean="0"/>
              <a:t>Click to edit Master title style</a:t>
            </a:r>
            <a:endParaRPr/>
          </a:p>
        </p:txBody>
      </p:sp>
      <p:sp>
        <p:nvSpPr>
          <p:cNvPr id="227" name="Google Shape;227;p24"/>
          <p:cNvSpPr txBox="1">
            <a:spLocks noGrp="1"/>
          </p:cNvSpPr>
          <p:nvPr>
            <p:ph type="subTitle" idx="1"/>
          </p:nvPr>
        </p:nvSpPr>
        <p:spPr>
          <a:xfrm>
            <a:off x="3682000" y="4381533"/>
            <a:ext cx="4828000" cy="70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100"/>
              <a:buFont typeface="Viaoda Libre"/>
              <a:buNone/>
              <a:defRPr sz="2800">
                <a:solidFill>
                  <a:schemeClr val="lt1"/>
                </a:solidFill>
                <a:latin typeface="Viaoda Libre"/>
                <a:ea typeface="Viaoda Libre"/>
                <a:cs typeface="Viaoda Libre"/>
                <a:sym typeface="Viaoda Libre"/>
              </a:defRPr>
            </a:lvl1pPr>
            <a:lvl2pPr lvl="1" algn="ctr" rtl="0">
              <a:lnSpc>
                <a:spcPct val="100000"/>
              </a:lnSpc>
              <a:spcBef>
                <a:spcPts val="0"/>
              </a:spcBef>
              <a:spcAft>
                <a:spcPts val="0"/>
              </a:spcAft>
              <a:buClr>
                <a:schemeClr val="lt1"/>
              </a:buClr>
              <a:buSzPts val="2800"/>
              <a:buFont typeface="Viaoda Libre"/>
              <a:buNone/>
              <a:defRPr sz="3733">
                <a:solidFill>
                  <a:schemeClr val="lt1"/>
                </a:solidFill>
                <a:latin typeface="Viaoda Libre"/>
                <a:ea typeface="Viaoda Libre"/>
                <a:cs typeface="Viaoda Libre"/>
                <a:sym typeface="Viaoda Libre"/>
              </a:defRPr>
            </a:lvl2pPr>
            <a:lvl3pPr lvl="2" algn="ctr" rtl="0">
              <a:lnSpc>
                <a:spcPct val="100000"/>
              </a:lnSpc>
              <a:spcBef>
                <a:spcPts val="0"/>
              </a:spcBef>
              <a:spcAft>
                <a:spcPts val="0"/>
              </a:spcAft>
              <a:buClr>
                <a:schemeClr val="lt1"/>
              </a:buClr>
              <a:buSzPts val="2800"/>
              <a:buFont typeface="Viaoda Libre"/>
              <a:buNone/>
              <a:defRPr sz="3733">
                <a:solidFill>
                  <a:schemeClr val="lt1"/>
                </a:solidFill>
                <a:latin typeface="Viaoda Libre"/>
                <a:ea typeface="Viaoda Libre"/>
                <a:cs typeface="Viaoda Libre"/>
                <a:sym typeface="Viaoda Libre"/>
              </a:defRPr>
            </a:lvl3pPr>
            <a:lvl4pPr lvl="3" algn="ctr" rtl="0">
              <a:lnSpc>
                <a:spcPct val="100000"/>
              </a:lnSpc>
              <a:spcBef>
                <a:spcPts val="0"/>
              </a:spcBef>
              <a:spcAft>
                <a:spcPts val="0"/>
              </a:spcAft>
              <a:buClr>
                <a:schemeClr val="lt1"/>
              </a:buClr>
              <a:buSzPts val="2800"/>
              <a:buFont typeface="Viaoda Libre"/>
              <a:buNone/>
              <a:defRPr sz="3733">
                <a:solidFill>
                  <a:schemeClr val="lt1"/>
                </a:solidFill>
                <a:latin typeface="Viaoda Libre"/>
                <a:ea typeface="Viaoda Libre"/>
                <a:cs typeface="Viaoda Libre"/>
                <a:sym typeface="Viaoda Libre"/>
              </a:defRPr>
            </a:lvl4pPr>
            <a:lvl5pPr lvl="4" algn="ctr" rtl="0">
              <a:lnSpc>
                <a:spcPct val="100000"/>
              </a:lnSpc>
              <a:spcBef>
                <a:spcPts val="0"/>
              </a:spcBef>
              <a:spcAft>
                <a:spcPts val="0"/>
              </a:spcAft>
              <a:buClr>
                <a:schemeClr val="lt1"/>
              </a:buClr>
              <a:buSzPts val="2800"/>
              <a:buFont typeface="Viaoda Libre"/>
              <a:buNone/>
              <a:defRPr sz="3733">
                <a:solidFill>
                  <a:schemeClr val="lt1"/>
                </a:solidFill>
                <a:latin typeface="Viaoda Libre"/>
                <a:ea typeface="Viaoda Libre"/>
                <a:cs typeface="Viaoda Libre"/>
                <a:sym typeface="Viaoda Libre"/>
              </a:defRPr>
            </a:lvl5pPr>
            <a:lvl6pPr lvl="5" algn="ctr" rtl="0">
              <a:lnSpc>
                <a:spcPct val="100000"/>
              </a:lnSpc>
              <a:spcBef>
                <a:spcPts val="0"/>
              </a:spcBef>
              <a:spcAft>
                <a:spcPts val="0"/>
              </a:spcAft>
              <a:buClr>
                <a:schemeClr val="lt1"/>
              </a:buClr>
              <a:buSzPts val="2800"/>
              <a:buFont typeface="Viaoda Libre"/>
              <a:buNone/>
              <a:defRPr sz="3733">
                <a:solidFill>
                  <a:schemeClr val="lt1"/>
                </a:solidFill>
                <a:latin typeface="Viaoda Libre"/>
                <a:ea typeface="Viaoda Libre"/>
                <a:cs typeface="Viaoda Libre"/>
                <a:sym typeface="Viaoda Libre"/>
              </a:defRPr>
            </a:lvl6pPr>
            <a:lvl7pPr lvl="6" algn="ctr" rtl="0">
              <a:lnSpc>
                <a:spcPct val="100000"/>
              </a:lnSpc>
              <a:spcBef>
                <a:spcPts val="0"/>
              </a:spcBef>
              <a:spcAft>
                <a:spcPts val="0"/>
              </a:spcAft>
              <a:buClr>
                <a:schemeClr val="lt1"/>
              </a:buClr>
              <a:buSzPts val="2800"/>
              <a:buFont typeface="Viaoda Libre"/>
              <a:buNone/>
              <a:defRPr sz="3733">
                <a:solidFill>
                  <a:schemeClr val="lt1"/>
                </a:solidFill>
                <a:latin typeface="Viaoda Libre"/>
                <a:ea typeface="Viaoda Libre"/>
                <a:cs typeface="Viaoda Libre"/>
                <a:sym typeface="Viaoda Libre"/>
              </a:defRPr>
            </a:lvl7pPr>
            <a:lvl8pPr lvl="7" algn="ctr" rtl="0">
              <a:lnSpc>
                <a:spcPct val="100000"/>
              </a:lnSpc>
              <a:spcBef>
                <a:spcPts val="0"/>
              </a:spcBef>
              <a:spcAft>
                <a:spcPts val="0"/>
              </a:spcAft>
              <a:buClr>
                <a:schemeClr val="lt1"/>
              </a:buClr>
              <a:buSzPts val="2800"/>
              <a:buFont typeface="Viaoda Libre"/>
              <a:buNone/>
              <a:defRPr sz="3733">
                <a:solidFill>
                  <a:schemeClr val="lt1"/>
                </a:solidFill>
                <a:latin typeface="Viaoda Libre"/>
                <a:ea typeface="Viaoda Libre"/>
                <a:cs typeface="Viaoda Libre"/>
                <a:sym typeface="Viaoda Libre"/>
              </a:defRPr>
            </a:lvl8pPr>
            <a:lvl9pPr lvl="8" algn="ctr" rtl="0">
              <a:lnSpc>
                <a:spcPct val="100000"/>
              </a:lnSpc>
              <a:spcBef>
                <a:spcPts val="0"/>
              </a:spcBef>
              <a:spcAft>
                <a:spcPts val="0"/>
              </a:spcAft>
              <a:buClr>
                <a:schemeClr val="lt1"/>
              </a:buClr>
              <a:buSzPts val="2800"/>
              <a:buFont typeface="Viaoda Libre"/>
              <a:buNone/>
              <a:defRPr sz="3733">
                <a:solidFill>
                  <a:schemeClr val="lt1"/>
                </a:solidFill>
                <a:latin typeface="Viaoda Libre"/>
                <a:ea typeface="Viaoda Libre"/>
                <a:cs typeface="Viaoda Libre"/>
                <a:sym typeface="Viaoda Libre"/>
              </a:defRPr>
            </a:lvl9pPr>
          </a:lstStyle>
          <a:p>
            <a:r>
              <a:rPr lang="en-US" smtClean="0"/>
              <a:t>Click to edit Master subtitle style</a:t>
            </a:r>
            <a:endParaRPr/>
          </a:p>
        </p:txBody>
      </p:sp>
      <p:grpSp>
        <p:nvGrpSpPr>
          <p:cNvPr id="228" name="Google Shape;228;p24"/>
          <p:cNvGrpSpPr/>
          <p:nvPr/>
        </p:nvGrpSpPr>
        <p:grpSpPr>
          <a:xfrm rot="430768">
            <a:off x="10296960" y="644461"/>
            <a:ext cx="1273480" cy="1273480"/>
            <a:chOff x="787193" y="575510"/>
            <a:chExt cx="850800" cy="850800"/>
          </a:xfrm>
        </p:grpSpPr>
        <p:cxnSp>
          <p:nvCxnSpPr>
            <p:cNvPr id="229" name="Google Shape;229;p24"/>
            <p:cNvCxnSpPr/>
            <p:nvPr/>
          </p:nvCxnSpPr>
          <p:spPr>
            <a:xfrm>
              <a:off x="1212492" y="575510"/>
              <a:ext cx="0" cy="850800"/>
            </a:xfrm>
            <a:prstGeom prst="straightConnector1">
              <a:avLst/>
            </a:prstGeom>
            <a:noFill/>
            <a:ln w="9525" cap="flat" cmpd="sng">
              <a:solidFill>
                <a:schemeClr val="lt1"/>
              </a:solidFill>
              <a:prstDash val="solid"/>
              <a:round/>
              <a:headEnd type="none" w="med" len="med"/>
              <a:tailEnd type="none" w="med" len="med"/>
            </a:ln>
          </p:spPr>
        </p:cxnSp>
        <p:cxnSp>
          <p:nvCxnSpPr>
            <p:cNvPr id="230" name="Google Shape;230;p24"/>
            <p:cNvCxnSpPr/>
            <p:nvPr/>
          </p:nvCxnSpPr>
          <p:spPr>
            <a:xfrm>
              <a:off x="1212593" y="575585"/>
              <a:ext cx="0" cy="850800"/>
            </a:xfrm>
            <a:prstGeom prst="straightConnector1">
              <a:avLst/>
            </a:prstGeom>
            <a:noFill/>
            <a:ln w="9525" cap="flat" cmpd="sng">
              <a:solidFill>
                <a:schemeClr val="lt1"/>
              </a:solidFill>
              <a:prstDash val="solid"/>
              <a:round/>
              <a:headEnd type="none" w="med" len="med"/>
              <a:tailEnd type="none" w="med" len="med"/>
            </a:ln>
          </p:spPr>
        </p:cxnSp>
        <p:cxnSp>
          <p:nvCxnSpPr>
            <p:cNvPr id="231" name="Google Shape;231;p24"/>
            <p:cNvCxnSpPr/>
            <p:nvPr/>
          </p:nvCxnSpPr>
          <p:spPr>
            <a:xfrm>
              <a:off x="1212599" y="575453"/>
              <a:ext cx="0" cy="850938"/>
            </a:xfrm>
            <a:prstGeom prst="straightConnector1">
              <a:avLst/>
            </a:prstGeom>
            <a:noFill/>
            <a:ln w="9525" cap="flat" cmpd="sng">
              <a:solidFill>
                <a:schemeClr val="lt1"/>
              </a:solidFill>
              <a:prstDash val="solid"/>
              <a:round/>
              <a:headEnd type="none" w="med" len="med"/>
              <a:tailEnd type="none" w="med" len="med"/>
            </a:ln>
          </p:spPr>
        </p:cxnSp>
        <p:cxnSp>
          <p:nvCxnSpPr>
            <p:cNvPr id="232" name="Google Shape;232;p24"/>
            <p:cNvCxnSpPr/>
            <p:nvPr/>
          </p:nvCxnSpPr>
          <p:spPr>
            <a:xfrm>
              <a:off x="1212582" y="575624"/>
              <a:ext cx="0" cy="850938"/>
            </a:xfrm>
            <a:prstGeom prst="straightConnector1">
              <a:avLst/>
            </a:prstGeom>
            <a:noFill/>
            <a:ln w="9525" cap="flat" cmpd="sng">
              <a:solidFill>
                <a:schemeClr val="lt1"/>
              </a:solidFill>
              <a:prstDash val="solid"/>
              <a:round/>
              <a:headEnd type="none" w="med" len="med"/>
              <a:tailEnd type="none" w="med" len="med"/>
            </a:ln>
          </p:spPr>
        </p:cxnSp>
        <p:cxnSp>
          <p:nvCxnSpPr>
            <p:cNvPr id="233" name="Google Shape;233;p24"/>
            <p:cNvCxnSpPr/>
            <p:nvPr/>
          </p:nvCxnSpPr>
          <p:spPr>
            <a:xfrm>
              <a:off x="1212613" y="575471"/>
              <a:ext cx="0" cy="850771"/>
            </a:xfrm>
            <a:prstGeom prst="straightConnector1">
              <a:avLst/>
            </a:prstGeom>
            <a:noFill/>
            <a:ln w="9525" cap="flat" cmpd="sng">
              <a:solidFill>
                <a:schemeClr val="lt1"/>
              </a:solidFill>
              <a:prstDash val="solid"/>
              <a:round/>
              <a:headEnd type="none" w="med" len="med"/>
              <a:tailEnd type="none" w="med" len="med"/>
            </a:ln>
          </p:spPr>
        </p:cxnSp>
        <p:cxnSp>
          <p:nvCxnSpPr>
            <p:cNvPr id="234" name="Google Shape;234;p24"/>
            <p:cNvCxnSpPr/>
            <p:nvPr/>
          </p:nvCxnSpPr>
          <p:spPr>
            <a:xfrm>
              <a:off x="1212637" y="575720"/>
              <a:ext cx="0" cy="850771"/>
            </a:xfrm>
            <a:prstGeom prst="straightConnector1">
              <a:avLst/>
            </a:prstGeom>
            <a:noFill/>
            <a:ln w="9525" cap="flat" cmpd="sng">
              <a:solidFill>
                <a:schemeClr val="lt1"/>
              </a:solidFill>
              <a:prstDash val="solid"/>
              <a:round/>
              <a:headEnd type="none" w="med" len="med"/>
              <a:tailEnd type="none" w="med" len="med"/>
            </a:ln>
          </p:spPr>
        </p:cxnSp>
        <p:cxnSp>
          <p:nvCxnSpPr>
            <p:cNvPr id="235" name="Google Shape;235;p24"/>
            <p:cNvCxnSpPr/>
            <p:nvPr/>
          </p:nvCxnSpPr>
          <p:spPr>
            <a:xfrm>
              <a:off x="1212549" y="575513"/>
              <a:ext cx="0" cy="851074"/>
            </a:xfrm>
            <a:prstGeom prst="straightConnector1">
              <a:avLst/>
            </a:prstGeom>
            <a:noFill/>
            <a:ln w="9525" cap="flat" cmpd="sng">
              <a:solidFill>
                <a:schemeClr val="lt1"/>
              </a:solidFill>
              <a:prstDash val="solid"/>
              <a:round/>
              <a:headEnd type="none" w="med" len="med"/>
              <a:tailEnd type="none" w="med" len="med"/>
            </a:ln>
          </p:spPr>
        </p:cxnSp>
        <p:cxnSp>
          <p:nvCxnSpPr>
            <p:cNvPr id="236" name="Google Shape;236;p24"/>
            <p:cNvCxnSpPr/>
            <p:nvPr/>
          </p:nvCxnSpPr>
          <p:spPr>
            <a:xfrm>
              <a:off x="1212480" y="575494"/>
              <a:ext cx="0" cy="851074"/>
            </a:xfrm>
            <a:prstGeom prst="straightConnector1">
              <a:avLst/>
            </a:prstGeom>
            <a:noFill/>
            <a:ln w="9525" cap="flat" cmpd="sng">
              <a:solidFill>
                <a:schemeClr val="lt1"/>
              </a:solidFill>
              <a:prstDash val="solid"/>
              <a:round/>
              <a:headEnd type="none" w="med" len="med"/>
              <a:tailEnd type="none" w="med" len="med"/>
            </a:ln>
          </p:spPr>
        </p:cxnSp>
        <p:cxnSp>
          <p:nvCxnSpPr>
            <p:cNvPr id="237" name="Google Shape;237;p24"/>
            <p:cNvCxnSpPr/>
            <p:nvPr/>
          </p:nvCxnSpPr>
          <p:spPr>
            <a:xfrm>
              <a:off x="1212445" y="575651"/>
              <a:ext cx="0" cy="850938"/>
            </a:xfrm>
            <a:prstGeom prst="straightConnector1">
              <a:avLst/>
            </a:prstGeom>
            <a:noFill/>
            <a:ln w="9525" cap="flat" cmpd="sng">
              <a:solidFill>
                <a:schemeClr val="lt1"/>
              </a:solidFill>
              <a:prstDash val="solid"/>
              <a:round/>
              <a:headEnd type="none" w="med" len="med"/>
              <a:tailEnd type="none" w="med" len="med"/>
            </a:ln>
          </p:spPr>
        </p:cxnSp>
        <p:cxnSp>
          <p:nvCxnSpPr>
            <p:cNvPr id="238" name="Google Shape;238;p24"/>
            <p:cNvCxnSpPr/>
            <p:nvPr/>
          </p:nvCxnSpPr>
          <p:spPr>
            <a:xfrm>
              <a:off x="1212417" y="575443"/>
              <a:ext cx="0" cy="850938"/>
            </a:xfrm>
            <a:prstGeom prst="straightConnector1">
              <a:avLst/>
            </a:prstGeom>
            <a:noFill/>
            <a:ln w="9525" cap="flat" cmpd="sng">
              <a:solidFill>
                <a:schemeClr val="lt1"/>
              </a:solidFill>
              <a:prstDash val="solid"/>
              <a:round/>
              <a:headEnd type="none" w="med" len="med"/>
              <a:tailEnd type="none" w="med" len="med"/>
            </a:ln>
          </p:spPr>
        </p:cxnSp>
        <p:cxnSp>
          <p:nvCxnSpPr>
            <p:cNvPr id="239" name="Google Shape;239;p24"/>
            <p:cNvCxnSpPr/>
            <p:nvPr/>
          </p:nvCxnSpPr>
          <p:spPr>
            <a:xfrm>
              <a:off x="1212399" y="575745"/>
              <a:ext cx="0" cy="850771"/>
            </a:xfrm>
            <a:prstGeom prst="straightConnector1">
              <a:avLst/>
            </a:prstGeom>
            <a:noFill/>
            <a:ln w="9525" cap="flat" cmpd="sng">
              <a:solidFill>
                <a:schemeClr val="lt1"/>
              </a:solidFill>
              <a:prstDash val="solid"/>
              <a:round/>
              <a:headEnd type="none" w="med" len="med"/>
              <a:tailEnd type="none" w="med" len="med"/>
            </a:ln>
          </p:spPr>
        </p:cxnSp>
        <p:cxnSp>
          <p:nvCxnSpPr>
            <p:cNvPr id="240" name="Google Shape;240;p24"/>
            <p:cNvCxnSpPr/>
            <p:nvPr/>
          </p:nvCxnSpPr>
          <p:spPr>
            <a:xfrm>
              <a:off x="1212404" y="575463"/>
              <a:ext cx="0" cy="850771"/>
            </a:xfrm>
            <a:prstGeom prst="straightConnector1">
              <a:avLst/>
            </a:prstGeom>
            <a:noFill/>
            <a:ln w="9525" cap="flat" cmpd="sng">
              <a:solidFill>
                <a:schemeClr val="lt1"/>
              </a:solidFill>
              <a:prstDash val="solid"/>
              <a:round/>
              <a:headEnd type="none" w="med" len="med"/>
              <a:tailEnd type="none" w="med" len="med"/>
            </a:ln>
          </p:spPr>
        </p:cxnSp>
      </p:grpSp>
      <p:sp>
        <p:nvSpPr>
          <p:cNvPr id="241" name="Google Shape;241;p24"/>
          <p:cNvSpPr/>
          <p:nvPr/>
        </p:nvSpPr>
        <p:spPr>
          <a:xfrm rot="9472948">
            <a:off x="741668" y="5352020"/>
            <a:ext cx="821232" cy="821232"/>
          </a:xfrm>
          <a:prstGeom prst="star4">
            <a:avLst>
              <a:gd name="adj" fmla="val 12500"/>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2" name="Google Shape;242;p24"/>
          <p:cNvSpPr/>
          <p:nvPr/>
        </p:nvSpPr>
        <p:spPr>
          <a:xfrm rot="10613693" flipH="1">
            <a:off x="1224437" y="5078438"/>
            <a:ext cx="391375" cy="391375"/>
          </a:xfrm>
          <a:prstGeom prst="star4">
            <a:avLst>
              <a:gd name="adj" fmla="val 12500"/>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43" name="Google Shape;243;p24"/>
          <p:cNvGrpSpPr/>
          <p:nvPr/>
        </p:nvGrpSpPr>
        <p:grpSpPr>
          <a:xfrm>
            <a:off x="755664" y="719317"/>
            <a:ext cx="1994384" cy="1207200"/>
            <a:chOff x="566748" y="539488"/>
            <a:chExt cx="1495788" cy="905400"/>
          </a:xfrm>
        </p:grpSpPr>
        <p:sp>
          <p:nvSpPr>
            <p:cNvPr id="244" name="Google Shape;244;p24"/>
            <p:cNvSpPr/>
            <p:nvPr/>
          </p:nvSpPr>
          <p:spPr>
            <a:xfrm rot="-1443418">
              <a:off x="572668" y="822173"/>
              <a:ext cx="1459359" cy="34003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24"/>
            <p:cNvSpPr/>
            <p:nvPr/>
          </p:nvSpPr>
          <p:spPr>
            <a:xfrm rot="-732265">
              <a:off x="655248" y="774278"/>
              <a:ext cx="1379374" cy="411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6" name="Google Shape;246;p24"/>
          <p:cNvGrpSpPr/>
          <p:nvPr/>
        </p:nvGrpSpPr>
        <p:grpSpPr>
          <a:xfrm>
            <a:off x="5703800" y="1030769"/>
            <a:ext cx="784400" cy="784400"/>
            <a:chOff x="5247550" y="1379277"/>
            <a:chExt cx="588300" cy="588300"/>
          </a:xfrm>
        </p:grpSpPr>
        <p:cxnSp>
          <p:nvCxnSpPr>
            <p:cNvPr id="247" name="Google Shape;247;p24"/>
            <p:cNvCxnSpPr/>
            <p:nvPr/>
          </p:nvCxnSpPr>
          <p:spPr>
            <a:xfrm>
              <a:off x="5541700" y="1376953"/>
              <a:ext cx="0" cy="592948"/>
            </a:xfrm>
            <a:prstGeom prst="straightConnector1">
              <a:avLst/>
            </a:prstGeom>
            <a:noFill/>
            <a:ln w="9525" cap="flat" cmpd="sng">
              <a:solidFill>
                <a:schemeClr val="lt1"/>
              </a:solidFill>
              <a:prstDash val="solid"/>
              <a:round/>
              <a:headEnd type="none" w="med" len="med"/>
              <a:tailEnd type="none" w="med" len="med"/>
            </a:ln>
          </p:spPr>
        </p:cxnSp>
        <p:cxnSp>
          <p:nvCxnSpPr>
            <p:cNvPr id="248" name="Google Shape;248;p24"/>
            <p:cNvCxnSpPr/>
            <p:nvPr/>
          </p:nvCxnSpPr>
          <p:spPr>
            <a:xfrm rot="10800000">
              <a:off x="5541700" y="1376994"/>
              <a:ext cx="0" cy="592948"/>
            </a:xfrm>
            <a:prstGeom prst="straightConnector1">
              <a:avLst/>
            </a:prstGeom>
            <a:noFill/>
            <a:ln w="9525" cap="flat" cmpd="sng">
              <a:solidFill>
                <a:schemeClr val="lt1"/>
              </a:solidFill>
              <a:prstDash val="solid"/>
              <a:round/>
              <a:headEnd type="none" w="med" len="med"/>
              <a:tailEnd type="none" w="med" len="med"/>
            </a:ln>
          </p:spPr>
        </p:cxnSp>
        <p:cxnSp>
          <p:nvCxnSpPr>
            <p:cNvPr id="249" name="Google Shape;249;p24"/>
            <p:cNvCxnSpPr/>
            <p:nvPr/>
          </p:nvCxnSpPr>
          <p:spPr>
            <a:xfrm>
              <a:off x="5541700" y="1376939"/>
              <a:ext cx="0" cy="593058"/>
            </a:xfrm>
            <a:prstGeom prst="straightConnector1">
              <a:avLst/>
            </a:prstGeom>
            <a:noFill/>
            <a:ln w="9525" cap="flat" cmpd="sng">
              <a:solidFill>
                <a:schemeClr val="lt1"/>
              </a:solidFill>
              <a:prstDash val="solid"/>
              <a:round/>
              <a:headEnd type="none" w="med" len="med"/>
              <a:tailEnd type="none" w="med" len="med"/>
            </a:ln>
          </p:spPr>
        </p:cxnSp>
        <p:cxnSp>
          <p:nvCxnSpPr>
            <p:cNvPr id="250" name="Google Shape;250;p24"/>
            <p:cNvCxnSpPr/>
            <p:nvPr/>
          </p:nvCxnSpPr>
          <p:spPr>
            <a:xfrm>
              <a:off x="5541700" y="1376980"/>
              <a:ext cx="0" cy="593058"/>
            </a:xfrm>
            <a:prstGeom prst="straightConnector1">
              <a:avLst/>
            </a:prstGeom>
            <a:noFill/>
            <a:ln w="9525" cap="flat" cmpd="sng">
              <a:solidFill>
                <a:schemeClr val="lt1"/>
              </a:solidFill>
              <a:prstDash val="solid"/>
              <a:round/>
              <a:headEnd type="none" w="med" len="med"/>
              <a:tailEnd type="none" w="med" len="med"/>
            </a:ln>
          </p:spPr>
        </p:cxnSp>
        <p:cxnSp>
          <p:nvCxnSpPr>
            <p:cNvPr id="251" name="Google Shape;251;p24"/>
            <p:cNvCxnSpPr/>
            <p:nvPr/>
          </p:nvCxnSpPr>
          <p:spPr>
            <a:xfrm>
              <a:off x="5541700" y="1377109"/>
              <a:ext cx="0" cy="592870"/>
            </a:xfrm>
            <a:prstGeom prst="straightConnector1">
              <a:avLst/>
            </a:prstGeom>
            <a:noFill/>
            <a:ln w="9525" cap="flat" cmpd="sng">
              <a:solidFill>
                <a:schemeClr val="lt1"/>
              </a:solidFill>
              <a:prstDash val="solid"/>
              <a:round/>
              <a:headEnd type="none" w="med" len="med"/>
              <a:tailEnd type="none" w="med" len="med"/>
            </a:ln>
          </p:spPr>
        </p:cxnSp>
        <p:cxnSp>
          <p:nvCxnSpPr>
            <p:cNvPr id="252" name="Google Shape;252;p24"/>
            <p:cNvCxnSpPr/>
            <p:nvPr/>
          </p:nvCxnSpPr>
          <p:spPr>
            <a:xfrm>
              <a:off x="5541700" y="1376886"/>
              <a:ext cx="0" cy="592870"/>
            </a:xfrm>
            <a:prstGeom prst="straightConnector1">
              <a:avLst/>
            </a:prstGeom>
            <a:noFill/>
            <a:ln w="9525" cap="flat" cmpd="sng">
              <a:solidFill>
                <a:schemeClr val="lt1"/>
              </a:solidFill>
              <a:prstDash val="solid"/>
              <a:round/>
              <a:headEnd type="none" w="med" len="med"/>
              <a:tailEnd type="none" w="med" len="med"/>
            </a:ln>
          </p:spPr>
        </p:cxnSp>
      </p:grpSp>
    </p:spTree>
    <p:extLst>
      <p:ext uri="{BB962C8B-B14F-4D97-AF65-F5344CB8AC3E}">
        <p14:creationId xmlns:p14="http://schemas.microsoft.com/office/powerpoint/2010/main" val="3993010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blipFill>
          <a:blip r:embed="rId2">
            <a:alphaModFix/>
          </a:blip>
          <a:stretch>
            <a:fillRect/>
          </a:stretch>
        </a:blipFill>
        <a:effectLst/>
      </p:bgPr>
    </p:bg>
    <p:spTree>
      <p:nvGrpSpPr>
        <p:cNvPr id="1" name="Shape 253"/>
        <p:cNvGrpSpPr/>
        <p:nvPr/>
      </p:nvGrpSpPr>
      <p:grpSpPr>
        <a:xfrm>
          <a:off x="0" y="0"/>
          <a:ext cx="0" cy="0"/>
          <a:chOff x="0" y="0"/>
          <a:chExt cx="0" cy="0"/>
        </a:xfrm>
      </p:grpSpPr>
      <p:sp>
        <p:nvSpPr>
          <p:cNvPr id="254" name="Google Shape;254;p25"/>
          <p:cNvSpPr/>
          <p:nvPr/>
        </p:nvSpPr>
        <p:spPr>
          <a:xfrm>
            <a:off x="228600" y="227000"/>
            <a:ext cx="11734800" cy="64040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5" name="Google Shape;255;p25"/>
          <p:cNvSpPr txBox="1">
            <a:spLocks noGrp="1"/>
          </p:cNvSpPr>
          <p:nvPr>
            <p:ph type="title"/>
          </p:nvPr>
        </p:nvSpPr>
        <p:spPr>
          <a:xfrm>
            <a:off x="3565200" y="1953600"/>
            <a:ext cx="7523200" cy="2024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400"/>
              <a:buNone/>
              <a:defRPr sz="7200">
                <a:solidFill>
                  <a:schemeClr val="lt1"/>
                </a:solidFill>
              </a:defRPr>
            </a:lvl1pPr>
            <a:lvl2pPr lvl="1" rtl="0">
              <a:spcBef>
                <a:spcPts val="0"/>
              </a:spcBef>
              <a:spcAft>
                <a:spcPts val="0"/>
              </a:spcAft>
              <a:buSzPts val="5400"/>
              <a:buNone/>
              <a:defRPr sz="7200"/>
            </a:lvl2pPr>
            <a:lvl3pPr lvl="2" rtl="0">
              <a:spcBef>
                <a:spcPts val="0"/>
              </a:spcBef>
              <a:spcAft>
                <a:spcPts val="0"/>
              </a:spcAft>
              <a:buSzPts val="5400"/>
              <a:buNone/>
              <a:defRPr sz="7200"/>
            </a:lvl3pPr>
            <a:lvl4pPr lvl="3" rtl="0">
              <a:spcBef>
                <a:spcPts val="0"/>
              </a:spcBef>
              <a:spcAft>
                <a:spcPts val="0"/>
              </a:spcAft>
              <a:buSzPts val="5400"/>
              <a:buNone/>
              <a:defRPr sz="7200"/>
            </a:lvl4pPr>
            <a:lvl5pPr lvl="4" rtl="0">
              <a:spcBef>
                <a:spcPts val="0"/>
              </a:spcBef>
              <a:spcAft>
                <a:spcPts val="0"/>
              </a:spcAft>
              <a:buSzPts val="5400"/>
              <a:buNone/>
              <a:defRPr sz="7200"/>
            </a:lvl5pPr>
            <a:lvl6pPr lvl="5" rtl="0">
              <a:spcBef>
                <a:spcPts val="0"/>
              </a:spcBef>
              <a:spcAft>
                <a:spcPts val="0"/>
              </a:spcAft>
              <a:buSzPts val="5400"/>
              <a:buNone/>
              <a:defRPr sz="7200"/>
            </a:lvl6pPr>
            <a:lvl7pPr lvl="6" rtl="0">
              <a:spcBef>
                <a:spcPts val="0"/>
              </a:spcBef>
              <a:spcAft>
                <a:spcPts val="0"/>
              </a:spcAft>
              <a:buSzPts val="5400"/>
              <a:buNone/>
              <a:defRPr sz="7200"/>
            </a:lvl7pPr>
            <a:lvl8pPr lvl="7" rtl="0">
              <a:spcBef>
                <a:spcPts val="0"/>
              </a:spcBef>
              <a:spcAft>
                <a:spcPts val="0"/>
              </a:spcAft>
              <a:buSzPts val="5400"/>
              <a:buNone/>
              <a:defRPr sz="7200"/>
            </a:lvl8pPr>
            <a:lvl9pPr lvl="8" rtl="0">
              <a:spcBef>
                <a:spcPts val="0"/>
              </a:spcBef>
              <a:spcAft>
                <a:spcPts val="0"/>
              </a:spcAft>
              <a:buSzPts val="5400"/>
              <a:buNone/>
              <a:defRPr sz="7200"/>
            </a:lvl9pPr>
          </a:lstStyle>
          <a:p>
            <a:r>
              <a:rPr lang="en-US" smtClean="0"/>
              <a:t>Click to edit Master title style</a:t>
            </a:r>
            <a:endParaRPr/>
          </a:p>
        </p:txBody>
      </p:sp>
      <p:sp>
        <p:nvSpPr>
          <p:cNvPr id="256" name="Google Shape;256;p25"/>
          <p:cNvSpPr txBox="1">
            <a:spLocks noGrp="1"/>
          </p:cNvSpPr>
          <p:nvPr>
            <p:ph type="title" idx="2" hasCustomPrompt="1"/>
          </p:nvPr>
        </p:nvSpPr>
        <p:spPr>
          <a:xfrm>
            <a:off x="1510000" y="2359967"/>
            <a:ext cx="1909200" cy="128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9333">
                <a:solidFill>
                  <a:schemeClr val="lt1"/>
                </a:solidFill>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257" name="Google Shape;257;p25"/>
          <p:cNvSpPr txBox="1">
            <a:spLocks noGrp="1"/>
          </p:cNvSpPr>
          <p:nvPr>
            <p:ph type="subTitle" idx="1"/>
          </p:nvPr>
        </p:nvSpPr>
        <p:spPr>
          <a:xfrm>
            <a:off x="3565200" y="4078800"/>
            <a:ext cx="7523200" cy="82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Roboto"/>
              <a:buNone/>
              <a:defRPr sz="2667">
                <a:solidFill>
                  <a:schemeClr val="lt1"/>
                </a:solidFill>
                <a:latin typeface="Roboto"/>
                <a:ea typeface="Roboto"/>
                <a:cs typeface="Roboto"/>
                <a:sym typeface="Roboto"/>
              </a:defRPr>
            </a:lvl1pPr>
            <a:lvl2pPr lvl="1" algn="ctr" rtl="0">
              <a:spcBef>
                <a:spcPts val="0"/>
              </a:spcBef>
              <a:spcAft>
                <a:spcPts val="0"/>
              </a:spcAft>
              <a:buSzPts val="1700"/>
              <a:buFont typeface="Roboto"/>
              <a:buNone/>
              <a:defRPr sz="2267">
                <a:latin typeface="Roboto"/>
                <a:ea typeface="Roboto"/>
                <a:cs typeface="Roboto"/>
                <a:sym typeface="Roboto"/>
              </a:defRPr>
            </a:lvl2pPr>
            <a:lvl3pPr lvl="2" algn="ctr" rtl="0">
              <a:spcBef>
                <a:spcPts val="2133"/>
              </a:spcBef>
              <a:spcAft>
                <a:spcPts val="0"/>
              </a:spcAft>
              <a:buSzPts val="1700"/>
              <a:buFont typeface="Roboto"/>
              <a:buNone/>
              <a:defRPr sz="2267">
                <a:latin typeface="Roboto"/>
                <a:ea typeface="Roboto"/>
                <a:cs typeface="Roboto"/>
                <a:sym typeface="Roboto"/>
              </a:defRPr>
            </a:lvl3pPr>
            <a:lvl4pPr lvl="3" algn="ctr" rtl="0">
              <a:spcBef>
                <a:spcPts val="2133"/>
              </a:spcBef>
              <a:spcAft>
                <a:spcPts val="0"/>
              </a:spcAft>
              <a:buSzPts val="1700"/>
              <a:buFont typeface="Roboto"/>
              <a:buNone/>
              <a:defRPr sz="2267">
                <a:latin typeface="Roboto"/>
                <a:ea typeface="Roboto"/>
                <a:cs typeface="Roboto"/>
                <a:sym typeface="Roboto"/>
              </a:defRPr>
            </a:lvl4pPr>
            <a:lvl5pPr lvl="4" algn="ctr" rtl="0">
              <a:spcBef>
                <a:spcPts val="2133"/>
              </a:spcBef>
              <a:spcAft>
                <a:spcPts val="0"/>
              </a:spcAft>
              <a:buSzPts val="1700"/>
              <a:buFont typeface="Roboto"/>
              <a:buNone/>
              <a:defRPr sz="2267">
                <a:latin typeface="Roboto"/>
                <a:ea typeface="Roboto"/>
                <a:cs typeface="Roboto"/>
                <a:sym typeface="Roboto"/>
              </a:defRPr>
            </a:lvl5pPr>
            <a:lvl6pPr lvl="5" algn="ctr" rtl="0">
              <a:spcBef>
                <a:spcPts val="2133"/>
              </a:spcBef>
              <a:spcAft>
                <a:spcPts val="0"/>
              </a:spcAft>
              <a:buSzPts val="1700"/>
              <a:buFont typeface="Roboto"/>
              <a:buNone/>
              <a:defRPr sz="2267">
                <a:latin typeface="Roboto"/>
                <a:ea typeface="Roboto"/>
                <a:cs typeface="Roboto"/>
                <a:sym typeface="Roboto"/>
              </a:defRPr>
            </a:lvl6pPr>
            <a:lvl7pPr lvl="6" algn="ctr" rtl="0">
              <a:spcBef>
                <a:spcPts val="2133"/>
              </a:spcBef>
              <a:spcAft>
                <a:spcPts val="0"/>
              </a:spcAft>
              <a:buSzPts val="1700"/>
              <a:buFont typeface="Roboto"/>
              <a:buNone/>
              <a:defRPr sz="2267">
                <a:latin typeface="Roboto"/>
                <a:ea typeface="Roboto"/>
                <a:cs typeface="Roboto"/>
                <a:sym typeface="Roboto"/>
              </a:defRPr>
            </a:lvl7pPr>
            <a:lvl8pPr lvl="7" algn="ctr" rtl="0">
              <a:spcBef>
                <a:spcPts val="2133"/>
              </a:spcBef>
              <a:spcAft>
                <a:spcPts val="0"/>
              </a:spcAft>
              <a:buSzPts val="1700"/>
              <a:buFont typeface="Roboto"/>
              <a:buNone/>
              <a:defRPr sz="2267">
                <a:latin typeface="Roboto"/>
                <a:ea typeface="Roboto"/>
                <a:cs typeface="Roboto"/>
                <a:sym typeface="Roboto"/>
              </a:defRPr>
            </a:lvl8pPr>
            <a:lvl9pPr lvl="8" algn="ctr" rtl="0">
              <a:spcBef>
                <a:spcPts val="2133"/>
              </a:spcBef>
              <a:spcAft>
                <a:spcPts val="2133"/>
              </a:spcAft>
              <a:buSzPts val="1700"/>
              <a:buFont typeface="Roboto"/>
              <a:buNone/>
              <a:defRPr sz="2267">
                <a:latin typeface="Roboto"/>
                <a:ea typeface="Roboto"/>
                <a:cs typeface="Roboto"/>
                <a:sym typeface="Roboto"/>
              </a:defRPr>
            </a:lvl9pPr>
          </a:lstStyle>
          <a:p>
            <a:r>
              <a:rPr lang="en-US" smtClean="0"/>
              <a:t>Click to edit Master subtitle style</a:t>
            </a:r>
            <a:endParaRPr/>
          </a:p>
        </p:txBody>
      </p:sp>
      <p:sp>
        <p:nvSpPr>
          <p:cNvPr id="258" name="Google Shape;258;p25"/>
          <p:cNvSpPr/>
          <p:nvPr/>
        </p:nvSpPr>
        <p:spPr>
          <a:xfrm rot="1871459" flipH="1">
            <a:off x="9534386" y="1239258"/>
            <a:ext cx="2144847" cy="499477"/>
          </a:xfrm>
          <a:prstGeom prst="ellips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9" name="Google Shape;259;p25"/>
          <p:cNvSpPr/>
          <p:nvPr/>
        </p:nvSpPr>
        <p:spPr>
          <a:xfrm rot="1871459" flipH="1">
            <a:off x="9039110" y="1158780"/>
            <a:ext cx="2144847" cy="499477"/>
          </a:xfrm>
          <a:prstGeom prst="ellips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0" name="Google Shape;260;p25"/>
          <p:cNvSpPr/>
          <p:nvPr/>
        </p:nvSpPr>
        <p:spPr>
          <a:xfrm rot="9472948">
            <a:off x="741668" y="5352020"/>
            <a:ext cx="821232" cy="821232"/>
          </a:xfrm>
          <a:prstGeom prst="star4">
            <a:avLst>
              <a:gd name="adj" fmla="val 12500"/>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1" name="Google Shape;261;p25"/>
          <p:cNvSpPr/>
          <p:nvPr/>
        </p:nvSpPr>
        <p:spPr>
          <a:xfrm rot="10613693" flipH="1">
            <a:off x="1224437" y="5078438"/>
            <a:ext cx="391375" cy="391375"/>
          </a:xfrm>
          <a:prstGeom prst="star4">
            <a:avLst>
              <a:gd name="adj" fmla="val 12500"/>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4604606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Title only 1">
    <p:bg>
      <p:bgPr>
        <a:blipFill>
          <a:blip r:embed="rId2">
            <a:alphaModFix/>
          </a:blip>
          <a:stretch>
            <a:fillRect/>
          </a:stretch>
        </a:blipFill>
        <a:effectLst/>
      </p:bgPr>
    </p:bg>
    <p:spTree>
      <p:nvGrpSpPr>
        <p:cNvPr id="1" name="Shape 262"/>
        <p:cNvGrpSpPr/>
        <p:nvPr/>
      </p:nvGrpSpPr>
      <p:grpSpPr>
        <a:xfrm>
          <a:off x="0" y="0"/>
          <a:ext cx="0" cy="0"/>
          <a:chOff x="0" y="0"/>
          <a:chExt cx="0" cy="0"/>
        </a:xfrm>
      </p:grpSpPr>
      <p:sp>
        <p:nvSpPr>
          <p:cNvPr id="263" name="Google Shape;263;p26"/>
          <p:cNvSpPr/>
          <p:nvPr/>
        </p:nvSpPr>
        <p:spPr>
          <a:xfrm>
            <a:off x="228600" y="227000"/>
            <a:ext cx="11734800" cy="64040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4" name="Google Shape;264;p26"/>
          <p:cNvSpPr txBox="1">
            <a:spLocks noGrp="1"/>
          </p:cNvSpPr>
          <p:nvPr>
            <p:ph type="title"/>
          </p:nvPr>
        </p:nvSpPr>
        <p:spPr>
          <a:xfrm>
            <a:off x="960000" y="508000"/>
            <a:ext cx="10281600" cy="64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smtClean="0"/>
              <a:t>Click to edit Master title style</a:t>
            </a:r>
            <a:endParaRPr/>
          </a:p>
        </p:txBody>
      </p:sp>
    </p:spTree>
    <p:extLst>
      <p:ext uri="{BB962C8B-B14F-4D97-AF65-F5344CB8AC3E}">
        <p14:creationId xmlns:p14="http://schemas.microsoft.com/office/powerpoint/2010/main" val="35321649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265"/>
        <p:cNvGrpSpPr/>
        <p:nvPr/>
      </p:nvGrpSpPr>
      <p:grpSpPr>
        <a:xfrm>
          <a:off x="0" y="0"/>
          <a:ext cx="0" cy="0"/>
          <a:chOff x="0" y="0"/>
          <a:chExt cx="0" cy="0"/>
        </a:xfrm>
      </p:grpSpPr>
      <p:sp>
        <p:nvSpPr>
          <p:cNvPr id="266" name="Google Shape;266;p27"/>
          <p:cNvSpPr/>
          <p:nvPr/>
        </p:nvSpPr>
        <p:spPr>
          <a:xfrm>
            <a:off x="228600" y="227000"/>
            <a:ext cx="11734800" cy="64040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7" name="Google Shape;267;p27"/>
          <p:cNvSpPr txBox="1"/>
          <p:nvPr/>
        </p:nvSpPr>
        <p:spPr>
          <a:xfrm>
            <a:off x="2591767" y="5102567"/>
            <a:ext cx="7018000" cy="6960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None/>
            </a:pPr>
            <a:r>
              <a:rPr lang="en" sz="1600">
                <a:solidFill>
                  <a:schemeClr val="lt1"/>
                </a:solidFill>
                <a:latin typeface="Roboto"/>
                <a:ea typeface="Roboto"/>
                <a:cs typeface="Roboto"/>
                <a:sym typeface="Roboto"/>
              </a:rPr>
              <a:t>CREDITS: This presentation template was created by </a:t>
            </a:r>
            <a:r>
              <a:rPr lang="en" sz="1600">
                <a:solidFill>
                  <a:schemeClr val="lt1"/>
                </a:solidFill>
                <a:uFill>
                  <a:noFill/>
                </a:uFill>
                <a:latin typeface="Roboto"/>
                <a:ea typeface="Roboto"/>
                <a:cs typeface="Roboto"/>
                <a:sym typeface="Robot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600">
                <a:solidFill>
                  <a:schemeClr val="lt1"/>
                </a:solidFill>
                <a:latin typeface="Roboto"/>
                <a:ea typeface="Roboto"/>
                <a:cs typeface="Roboto"/>
                <a:sym typeface="Roboto"/>
              </a:rPr>
              <a:t>, including icons by </a:t>
            </a:r>
            <a:r>
              <a:rPr lang="en" sz="1600">
                <a:solidFill>
                  <a:schemeClr val="lt1"/>
                </a:solidFill>
                <a:uFill>
                  <a:noFill/>
                </a:uFill>
                <a:latin typeface="Roboto"/>
                <a:ea typeface="Roboto"/>
                <a:cs typeface="Roboto"/>
                <a:sym typeface="Roboto"/>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600">
                <a:solidFill>
                  <a:schemeClr val="lt1"/>
                </a:solidFill>
                <a:latin typeface="Roboto"/>
                <a:ea typeface="Roboto"/>
                <a:cs typeface="Roboto"/>
                <a:sym typeface="Roboto"/>
              </a:rPr>
              <a:t>, and infographics &amp; images by </a:t>
            </a:r>
            <a:r>
              <a:rPr lang="en" sz="1600">
                <a:solidFill>
                  <a:schemeClr val="lt1"/>
                </a:solidFill>
                <a:uFill>
                  <a:noFill/>
                </a:uFill>
                <a:latin typeface="Roboto"/>
                <a:ea typeface="Roboto"/>
                <a:cs typeface="Roboto"/>
                <a:sym typeface="Roboto"/>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600">
                <a:solidFill>
                  <a:schemeClr val="lt1"/>
                </a:solidFill>
                <a:latin typeface="Roboto"/>
                <a:ea typeface="Roboto"/>
                <a:cs typeface="Roboto"/>
                <a:sym typeface="Roboto"/>
              </a:rPr>
              <a:t>. </a:t>
            </a:r>
            <a:endParaRPr sz="1600">
              <a:solidFill>
                <a:schemeClr val="lt1"/>
              </a:solidFill>
              <a:latin typeface="Roboto"/>
              <a:ea typeface="Roboto"/>
              <a:cs typeface="Roboto"/>
              <a:sym typeface="Roboto"/>
            </a:endParaRPr>
          </a:p>
        </p:txBody>
      </p:sp>
      <p:sp>
        <p:nvSpPr>
          <p:cNvPr id="268" name="Google Shape;268;p27"/>
          <p:cNvSpPr txBox="1">
            <a:spLocks noGrp="1"/>
          </p:cNvSpPr>
          <p:nvPr>
            <p:ph type="subTitle" idx="1"/>
          </p:nvPr>
        </p:nvSpPr>
        <p:spPr>
          <a:xfrm>
            <a:off x="2784200" y="2149800"/>
            <a:ext cx="6633200" cy="184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1pPr>
            <a:lvl2pPr lvl="1" algn="ctr"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2pPr>
            <a:lvl3pPr lvl="2" algn="ctr"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3pPr>
            <a:lvl4pPr lvl="3" algn="ctr"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4pPr>
            <a:lvl5pPr lvl="4" algn="ctr"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5pPr>
            <a:lvl6pPr lvl="5" algn="ctr"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6pPr>
            <a:lvl7pPr lvl="6" algn="ctr"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7pPr>
            <a:lvl8pPr lvl="7" algn="ctr"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8pPr>
            <a:lvl9pPr lvl="8" algn="ctr" rtl="0">
              <a:lnSpc>
                <a:spcPct val="100000"/>
              </a:lnSpc>
              <a:spcBef>
                <a:spcPts val="0"/>
              </a:spcBef>
              <a:spcAft>
                <a:spcPts val="0"/>
              </a:spcAft>
              <a:buClr>
                <a:schemeClr val="lt1"/>
              </a:buClr>
              <a:buSzPts val="2500"/>
              <a:buFont typeface="Viaoda Libre"/>
              <a:buNone/>
              <a:defRPr sz="3333">
                <a:solidFill>
                  <a:schemeClr val="lt1"/>
                </a:solidFill>
                <a:latin typeface="Viaoda Libre"/>
                <a:ea typeface="Viaoda Libre"/>
                <a:cs typeface="Viaoda Libre"/>
                <a:sym typeface="Viaoda Libre"/>
              </a:defRPr>
            </a:lvl9pPr>
          </a:lstStyle>
          <a:p>
            <a:r>
              <a:rPr lang="en-US" smtClean="0"/>
              <a:t>Click to edit Master subtitle style</a:t>
            </a:r>
            <a:endParaRPr/>
          </a:p>
        </p:txBody>
      </p:sp>
      <p:sp>
        <p:nvSpPr>
          <p:cNvPr id="269" name="Google Shape;269;p27"/>
          <p:cNvSpPr txBox="1">
            <a:spLocks noGrp="1"/>
          </p:cNvSpPr>
          <p:nvPr>
            <p:ph type="title"/>
          </p:nvPr>
        </p:nvSpPr>
        <p:spPr>
          <a:xfrm>
            <a:off x="2784100" y="719333"/>
            <a:ext cx="6633200" cy="143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10266">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r>
              <a:rPr lang="en-US" smtClean="0"/>
              <a:t>Click to edit Master title style</a:t>
            </a:r>
            <a:endParaRPr/>
          </a:p>
        </p:txBody>
      </p:sp>
    </p:spTree>
    <p:extLst>
      <p:ext uri="{BB962C8B-B14F-4D97-AF65-F5344CB8AC3E}">
        <p14:creationId xmlns:p14="http://schemas.microsoft.com/office/powerpoint/2010/main" val="42382101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ackground">
    <p:bg>
      <p:bgPr>
        <a:blipFill>
          <a:blip r:embed="rId2">
            <a:alphaModFix/>
          </a:blip>
          <a:stretch>
            <a:fillRect/>
          </a:stretch>
        </a:blipFill>
        <a:effectLst/>
      </p:bgPr>
    </p:bg>
    <p:spTree>
      <p:nvGrpSpPr>
        <p:cNvPr id="1" name="Shape 270"/>
        <p:cNvGrpSpPr/>
        <p:nvPr/>
      </p:nvGrpSpPr>
      <p:grpSpPr>
        <a:xfrm>
          <a:off x="0" y="0"/>
          <a:ext cx="0" cy="0"/>
          <a:chOff x="0" y="0"/>
          <a:chExt cx="0" cy="0"/>
        </a:xfrm>
      </p:grpSpPr>
      <p:sp>
        <p:nvSpPr>
          <p:cNvPr id="271" name="Google Shape;271;p28"/>
          <p:cNvSpPr/>
          <p:nvPr/>
        </p:nvSpPr>
        <p:spPr>
          <a:xfrm>
            <a:off x="228600" y="227000"/>
            <a:ext cx="11734800" cy="64040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176737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Background 1">
    <p:bg>
      <p:bgPr>
        <a:blipFill>
          <a:blip r:embed="rId2">
            <a:alphaModFix/>
          </a:blip>
          <a:stretch>
            <a:fillRect/>
          </a:stretch>
        </a:blipFill>
        <a:effectLst/>
      </p:bgPr>
    </p:bg>
    <p:spTree>
      <p:nvGrpSpPr>
        <p:cNvPr id="1" name="Shape 272"/>
        <p:cNvGrpSpPr/>
        <p:nvPr/>
      </p:nvGrpSpPr>
      <p:grpSpPr>
        <a:xfrm>
          <a:off x="0" y="0"/>
          <a:ext cx="0" cy="0"/>
          <a:chOff x="0" y="0"/>
          <a:chExt cx="0" cy="0"/>
        </a:xfrm>
      </p:grpSpPr>
      <p:sp>
        <p:nvSpPr>
          <p:cNvPr id="273" name="Google Shape;273;p29"/>
          <p:cNvSpPr/>
          <p:nvPr/>
        </p:nvSpPr>
        <p:spPr>
          <a:xfrm>
            <a:off x="228600" y="227000"/>
            <a:ext cx="11734800" cy="64040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3610151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77"/>
        <p:cNvGrpSpPr/>
        <p:nvPr/>
      </p:nvGrpSpPr>
      <p:grpSpPr>
        <a:xfrm>
          <a:off x="0" y="0"/>
          <a:ext cx="0" cy="0"/>
          <a:chOff x="0" y="0"/>
          <a:chExt cx="0" cy="0"/>
        </a:xfrm>
      </p:grpSpPr>
    </p:spTree>
    <p:extLst>
      <p:ext uri="{BB962C8B-B14F-4D97-AF65-F5344CB8AC3E}">
        <p14:creationId xmlns:p14="http://schemas.microsoft.com/office/powerpoint/2010/main" val="3299550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4"/>
          <p:cNvSpPr/>
          <p:nvPr/>
        </p:nvSpPr>
        <p:spPr>
          <a:xfrm>
            <a:off x="228600" y="227000"/>
            <a:ext cx="11734800" cy="64040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4"/>
          <p:cNvSpPr txBox="1">
            <a:spLocks noGrp="1"/>
          </p:cNvSpPr>
          <p:nvPr>
            <p:ph type="title"/>
          </p:nvPr>
        </p:nvSpPr>
        <p:spPr>
          <a:xfrm>
            <a:off x="960000" y="508000"/>
            <a:ext cx="10281600" cy="645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r>
              <a:rPr lang="en-US" smtClean="0"/>
              <a:t>Click to edit Master title style</a:t>
            </a:r>
            <a:endParaRPr/>
          </a:p>
        </p:txBody>
      </p:sp>
      <p:sp>
        <p:nvSpPr>
          <p:cNvPr id="21" name="Google Shape;21;p4"/>
          <p:cNvSpPr txBox="1">
            <a:spLocks noGrp="1"/>
          </p:cNvSpPr>
          <p:nvPr>
            <p:ph type="subTitle" idx="1"/>
          </p:nvPr>
        </p:nvSpPr>
        <p:spPr>
          <a:xfrm>
            <a:off x="961600" y="1385033"/>
            <a:ext cx="10281600" cy="476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a:buChar char="●"/>
              <a:defRPr sz="1600">
                <a:latin typeface="Roboto"/>
                <a:ea typeface="Roboto"/>
                <a:cs typeface="Roboto"/>
                <a:sym typeface="Roboto"/>
              </a:defRPr>
            </a:lvl1pPr>
            <a:lvl2pPr lvl="1" rtl="0">
              <a:lnSpc>
                <a:spcPct val="100000"/>
              </a:lnSpc>
              <a:spcBef>
                <a:spcPts val="0"/>
              </a:spcBef>
              <a:spcAft>
                <a:spcPts val="0"/>
              </a:spcAft>
              <a:buSzPts val="1400"/>
              <a:buFont typeface="Roboto"/>
              <a:buChar char="○"/>
              <a:defRPr>
                <a:latin typeface="Roboto"/>
                <a:ea typeface="Roboto"/>
                <a:cs typeface="Roboto"/>
                <a:sym typeface="Roboto"/>
              </a:defRPr>
            </a:lvl2pPr>
            <a:lvl3pPr lvl="2" rtl="0">
              <a:lnSpc>
                <a:spcPct val="100000"/>
              </a:lnSpc>
              <a:spcBef>
                <a:spcPts val="0"/>
              </a:spcBef>
              <a:spcAft>
                <a:spcPts val="0"/>
              </a:spcAft>
              <a:buSzPts val="1400"/>
              <a:buFont typeface="Roboto"/>
              <a:buChar char="■"/>
              <a:defRPr>
                <a:latin typeface="Roboto"/>
                <a:ea typeface="Roboto"/>
                <a:cs typeface="Roboto"/>
                <a:sym typeface="Roboto"/>
              </a:defRPr>
            </a:lvl3pPr>
            <a:lvl4pPr lvl="3" rtl="0">
              <a:lnSpc>
                <a:spcPct val="100000"/>
              </a:lnSpc>
              <a:spcBef>
                <a:spcPts val="0"/>
              </a:spcBef>
              <a:spcAft>
                <a:spcPts val="0"/>
              </a:spcAft>
              <a:buSzPts val="1400"/>
              <a:buFont typeface="Roboto"/>
              <a:buChar char="●"/>
              <a:defRPr>
                <a:latin typeface="Roboto"/>
                <a:ea typeface="Roboto"/>
                <a:cs typeface="Roboto"/>
                <a:sym typeface="Roboto"/>
              </a:defRPr>
            </a:lvl4pPr>
            <a:lvl5pPr lvl="4" rtl="0">
              <a:lnSpc>
                <a:spcPct val="100000"/>
              </a:lnSpc>
              <a:spcBef>
                <a:spcPts val="0"/>
              </a:spcBef>
              <a:spcAft>
                <a:spcPts val="0"/>
              </a:spcAft>
              <a:buSzPts val="1400"/>
              <a:buFont typeface="Roboto"/>
              <a:buChar char="○"/>
              <a:defRPr>
                <a:latin typeface="Roboto"/>
                <a:ea typeface="Roboto"/>
                <a:cs typeface="Roboto"/>
                <a:sym typeface="Roboto"/>
              </a:defRPr>
            </a:lvl5pPr>
            <a:lvl6pPr lvl="5" rtl="0">
              <a:lnSpc>
                <a:spcPct val="100000"/>
              </a:lnSpc>
              <a:spcBef>
                <a:spcPts val="0"/>
              </a:spcBef>
              <a:spcAft>
                <a:spcPts val="0"/>
              </a:spcAft>
              <a:buSzPts val="1400"/>
              <a:buFont typeface="Roboto"/>
              <a:buChar char="■"/>
              <a:defRPr>
                <a:latin typeface="Roboto"/>
                <a:ea typeface="Roboto"/>
                <a:cs typeface="Roboto"/>
                <a:sym typeface="Roboto"/>
              </a:defRPr>
            </a:lvl6pPr>
            <a:lvl7pPr lvl="6" rtl="0">
              <a:lnSpc>
                <a:spcPct val="100000"/>
              </a:lnSpc>
              <a:spcBef>
                <a:spcPts val="0"/>
              </a:spcBef>
              <a:spcAft>
                <a:spcPts val="0"/>
              </a:spcAft>
              <a:buSzPts val="1400"/>
              <a:buFont typeface="Roboto"/>
              <a:buChar char="●"/>
              <a:defRPr>
                <a:latin typeface="Roboto"/>
                <a:ea typeface="Roboto"/>
                <a:cs typeface="Roboto"/>
                <a:sym typeface="Roboto"/>
              </a:defRPr>
            </a:lvl7pPr>
            <a:lvl8pPr lvl="7" rtl="0">
              <a:lnSpc>
                <a:spcPct val="100000"/>
              </a:lnSpc>
              <a:spcBef>
                <a:spcPts val="0"/>
              </a:spcBef>
              <a:spcAft>
                <a:spcPts val="0"/>
              </a:spcAft>
              <a:buSzPts val="1400"/>
              <a:buFont typeface="Roboto"/>
              <a:buChar char="○"/>
              <a:defRPr>
                <a:latin typeface="Roboto"/>
                <a:ea typeface="Roboto"/>
                <a:cs typeface="Roboto"/>
                <a:sym typeface="Roboto"/>
              </a:defRPr>
            </a:lvl8pPr>
            <a:lvl9pPr lvl="8" rtl="0">
              <a:lnSpc>
                <a:spcPct val="100000"/>
              </a:lnSpc>
              <a:spcBef>
                <a:spcPts val="0"/>
              </a:spcBef>
              <a:spcAft>
                <a:spcPts val="0"/>
              </a:spcAft>
              <a:buSzPts val="1400"/>
              <a:buFont typeface="Roboto"/>
              <a:buChar char="■"/>
              <a:defRPr>
                <a:latin typeface="Roboto"/>
                <a:ea typeface="Roboto"/>
                <a:cs typeface="Roboto"/>
                <a:sym typeface="Roboto"/>
              </a:defRPr>
            </a:lvl9pPr>
          </a:lstStyle>
          <a:p>
            <a:r>
              <a:rPr lang="en-US" smtClean="0"/>
              <a:t>Click to edit Master subtitle style</a:t>
            </a:r>
            <a:endParaRPr/>
          </a:p>
        </p:txBody>
      </p:sp>
    </p:spTree>
    <p:extLst>
      <p:ext uri="{BB962C8B-B14F-4D97-AF65-F5344CB8AC3E}">
        <p14:creationId xmlns:p14="http://schemas.microsoft.com/office/powerpoint/2010/main" val="1037466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p:nvPr/>
        </p:nvSpPr>
        <p:spPr>
          <a:xfrm>
            <a:off x="228600" y="227000"/>
            <a:ext cx="11734800" cy="64040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5"/>
          <p:cNvSpPr txBox="1">
            <a:spLocks noGrp="1"/>
          </p:cNvSpPr>
          <p:nvPr>
            <p:ph type="title"/>
          </p:nvPr>
        </p:nvSpPr>
        <p:spPr>
          <a:xfrm>
            <a:off x="2128017" y="3391933"/>
            <a:ext cx="3135200" cy="93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lt1"/>
                </a:solidFill>
              </a:defRPr>
            </a:lvl1pPr>
            <a:lvl2pPr lvl="1" algn="ctr" rtl="0">
              <a:spcBef>
                <a:spcPts val="0"/>
              </a:spcBef>
              <a:spcAft>
                <a:spcPts val="0"/>
              </a:spcAft>
              <a:buClr>
                <a:schemeClr val="lt1"/>
              </a:buClr>
              <a:buSzPts val="2500"/>
              <a:buNone/>
              <a:defRPr sz="3333">
                <a:solidFill>
                  <a:schemeClr val="lt1"/>
                </a:solidFill>
              </a:defRPr>
            </a:lvl2pPr>
            <a:lvl3pPr lvl="2" algn="ctr" rtl="0">
              <a:spcBef>
                <a:spcPts val="0"/>
              </a:spcBef>
              <a:spcAft>
                <a:spcPts val="0"/>
              </a:spcAft>
              <a:buClr>
                <a:schemeClr val="lt1"/>
              </a:buClr>
              <a:buSzPts val="2500"/>
              <a:buNone/>
              <a:defRPr sz="3333">
                <a:solidFill>
                  <a:schemeClr val="lt1"/>
                </a:solidFill>
              </a:defRPr>
            </a:lvl3pPr>
            <a:lvl4pPr lvl="3" algn="ctr" rtl="0">
              <a:spcBef>
                <a:spcPts val="0"/>
              </a:spcBef>
              <a:spcAft>
                <a:spcPts val="0"/>
              </a:spcAft>
              <a:buClr>
                <a:schemeClr val="lt1"/>
              </a:buClr>
              <a:buSzPts val="2500"/>
              <a:buNone/>
              <a:defRPr sz="3333">
                <a:solidFill>
                  <a:schemeClr val="lt1"/>
                </a:solidFill>
              </a:defRPr>
            </a:lvl4pPr>
            <a:lvl5pPr lvl="4" algn="ctr" rtl="0">
              <a:spcBef>
                <a:spcPts val="0"/>
              </a:spcBef>
              <a:spcAft>
                <a:spcPts val="0"/>
              </a:spcAft>
              <a:buClr>
                <a:schemeClr val="lt1"/>
              </a:buClr>
              <a:buSzPts val="2500"/>
              <a:buNone/>
              <a:defRPr sz="3333">
                <a:solidFill>
                  <a:schemeClr val="lt1"/>
                </a:solidFill>
              </a:defRPr>
            </a:lvl5pPr>
            <a:lvl6pPr lvl="5" algn="ctr" rtl="0">
              <a:spcBef>
                <a:spcPts val="0"/>
              </a:spcBef>
              <a:spcAft>
                <a:spcPts val="0"/>
              </a:spcAft>
              <a:buClr>
                <a:schemeClr val="lt1"/>
              </a:buClr>
              <a:buSzPts val="2500"/>
              <a:buNone/>
              <a:defRPr sz="3333">
                <a:solidFill>
                  <a:schemeClr val="lt1"/>
                </a:solidFill>
              </a:defRPr>
            </a:lvl6pPr>
            <a:lvl7pPr lvl="6" algn="ctr" rtl="0">
              <a:spcBef>
                <a:spcPts val="0"/>
              </a:spcBef>
              <a:spcAft>
                <a:spcPts val="0"/>
              </a:spcAft>
              <a:buClr>
                <a:schemeClr val="lt1"/>
              </a:buClr>
              <a:buSzPts val="2500"/>
              <a:buNone/>
              <a:defRPr sz="3333">
                <a:solidFill>
                  <a:schemeClr val="lt1"/>
                </a:solidFill>
              </a:defRPr>
            </a:lvl7pPr>
            <a:lvl8pPr lvl="7" algn="ctr" rtl="0">
              <a:spcBef>
                <a:spcPts val="0"/>
              </a:spcBef>
              <a:spcAft>
                <a:spcPts val="0"/>
              </a:spcAft>
              <a:buClr>
                <a:schemeClr val="lt1"/>
              </a:buClr>
              <a:buSzPts val="2500"/>
              <a:buNone/>
              <a:defRPr sz="3333">
                <a:solidFill>
                  <a:schemeClr val="lt1"/>
                </a:solidFill>
              </a:defRPr>
            </a:lvl8pPr>
            <a:lvl9pPr lvl="8" algn="ctr" rtl="0">
              <a:spcBef>
                <a:spcPts val="0"/>
              </a:spcBef>
              <a:spcAft>
                <a:spcPts val="0"/>
              </a:spcAft>
              <a:buClr>
                <a:schemeClr val="lt1"/>
              </a:buClr>
              <a:buSzPts val="2500"/>
              <a:buNone/>
              <a:defRPr sz="3333">
                <a:solidFill>
                  <a:schemeClr val="lt1"/>
                </a:solidFill>
              </a:defRPr>
            </a:lvl9pPr>
          </a:lstStyle>
          <a:p>
            <a:r>
              <a:rPr lang="en-US" smtClean="0"/>
              <a:t>Click to edit Master title style</a:t>
            </a:r>
            <a:endParaRPr/>
          </a:p>
        </p:txBody>
      </p:sp>
      <p:sp>
        <p:nvSpPr>
          <p:cNvPr id="25" name="Google Shape;25;p5"/>
          <p:cNvSpPr txBox="1">
            <a:spLocks noGrp="1"/>
          </p:cNvSpPr>
          <p:nvPr>
            <p:ph type="subTitle" idx="1"/>
          </p:nvPr>
        </p:nvSpPr>
        <p:spPr>
          <a:xfrm>
            <a:off x="2128017" y="4338733"/>
            <a:ext cx="31352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Lato"/>
              <a:buNone/>
              <a:defRPr sz="1867">
                <a:solidFill>
                  <a:schemeClr val="lt1"/>
                </a:solidFill>
                <a:latin typeface="Lato"/>
                <a:ea typeface="Lato"/>
                <a:cs typeface="Lato"/>
                <a:sym typeface="Lato"/>
              </a:defRPr>
            </a:lvl1pPr>
            <a:lvl2pPr lvl="1" algn="ctr" rtl="0">
              <a:lnSpc>
                <a:spcPct val="100000"/>
              </a:lnSpc>
              <a:spcBef>
                <a:spcPts val="0"/>
              </a:spcBef>
              <a:spcAft>
                <a:spcPts val="0"/>
              </a:spcAft>
              <a:buSzPts val="1400"/>
              <a:buFont typeface="Lato"/>
              <a:buNone/>
              <a:defRPr>
                <a:latin typeface="Lato"/>
                <a:ea typeface="Lato"/>
                <a:cs typeface="Lato"/>
                <a:sym typeface="Lato"/>
              </a:defRPr>
            </a:lvl2pPr>
            <a:lvl3pPr lvl="2" algn="ctr" rtl="0">
              <a:lnSpc>
                <a:spcPct val="100000"/>
              </a:lnSpc>
              <a:spcBef>
                <a:spcPts val="0"/>
              </a:spcBef>
              <a:spcAft>
                <a:spcPts val="0"/>
              </a:spcAft>
              <a:buSzPts val="1400"/>
              <a:buFont typeface="Lato"/>
              <a:buNone/>
              <a:defRPr>
                <a:latin typeface="Lato"/>
                <a:ea typeface="Lato"/>
                <a:cs typeface="Lato"/>
                <a:sym typeface="Lato"/>
              </a:defRPr>
            </a:lvl3pPr>
            <a:lvl4pPr lvl="3" algn="ctr" rtl="0">
              <a:lnSpc>
                <a:spcPct val="100000"/>
              </a:lnSpc>
              <a:spcBef>
                <a:spcPts val="0"/>
              </a:spcBef>
              <a:spcAft>
                <a:spcPts val="0"/>
              </a:spcAft>
              <a:buSzPts val="1400"/>
              <a:buFont typeface="Lato"/>
              <a:buNone/>
              <a:defRPr>
                <a:latin typeface="Lato"/>
                <a:ea typeface="Lato"/>
                <a:cs typeface="Lato"/>
                <a:sym typeface="Lato"/>
              </a:defRPr>
            </a:lvl4pPr>
            <a:lvl5pPr lvl="4" algn="ctr" rtl="0">
              <a:lnSpc>
                <a:spcPct val="100000"/>
              </a:lnSpc>
              <a:spcBef>
                <a:spcPts val="0"/>
              </a:spcBef>
              <a:spcAft>
                <a:spcPts val="0"/>
              </a:spcAft>
              <a:buSzPts val="1400"/>
              <a:buFont typeface="Lato"/>
              <a:buNone/>
              <a:defRPr>
                <a:latin typeface="Lato"/>
                <a:ea typeface="Lato"/>
                <a:cs typeface="Lato"/>
                <a:sym typeface="Lato"/>
              </a:defRPr>
            </a:lvl5pPr>
            <a:lvl6pPr lvl="5" algn="ctr" rtl="0">
              <a:lnSpc>
                <a:spcPct val="100000"/>
              </a:lnSpc>
              <a:spcBef>
                <a:spcPts val="0"/>
              </a:spcBef>
              <a:spcAft>
                <a:spcPts val="0"/>
              </a:spcAft>
              <a:buSzPts val="1400"/>
              <a:buFont typeface="Lato"/>
              <a:buNone/>
              <a:defRPr>
                <a:latin typeface="Lato"/>
                <a:ea typeface="Lato"/>
                <a:cs typeface="Lato"/>
                <a:sym typeface="Lato"/>
              </a:defRPr>
            </a:lvl6pPr>
            <a:lvl7pPr lvl="6" algn="ctr" rtl="0">
              <a:lnSpc>
                <a:spcPct val="100000"/>
              </a:lnSpc>
              <a:spcBef>
                <a:spcPts val="0"/>
              </a:spcBef>
              <a:spcAft>
                <a:spcPts val="0"/>
              </a:spcAft>
              <a:buSzPts val="1400"/>
              <a:buFont typeface="Lato"/>
              <a:buNone/>
              <a:defRPr>
                <a:latin typeface="Lato"/>
                <a:ea typeface="Lato"/>
                <a:cs typeface="Lato"/>
                <a:sym typeface="Lato"/>
              </a:defRPr>
            </a:lvl7pPr>
            <a:lvl8pPr lvl="7" algn="ctr" rtl="0">
              <a:lnSpc>
                <a:spcPct val="100000"/>
              </a:lnSpc>
              <a:spcBef>
                <a:spcPts val="0"/>
              </a:spcBef>
              <a:spcAft>
                <a:spcPts val="0"/>
              </a:spcAft>
              <a:buSzPts val="1400"/>
              <a:buFont typeface="Lato"/>
              <a:buNone/>
              <a:defRPr>
                <a:latin typeface="Lato"/>
                <a:ea typeface="Lato"/>
                <a:cs typeface="Lato"/>
                <a:sym typeface="Lato"/>
              </a:defRPr>
            </a:lvl8pPr>
            <a:lvl9pPr lvl="8" algn="ctr" rtl="0">
              <a:lnSpc>
                <a:spcPct val="100000"/>
              </a:lnSpc>
              <a:spcBef>
                <a:spcPts val="0"/>
              </a:spcBef>
              <a:spcAft>
                <a:spcPts val="0"/>
              </a:spcAft>
              <a:buSzPts val="1400"/>
              <a:buFont typeface="Lato"/>
              <a:buNone/>
              <a:defRPr>
                <a:latin typeface="Lato"/>
                <a:ea typeface="Lato"/>
                <a:cs typeface="Lato"/>
                <a:sym typeface="Lato"/>
              </a:defRPr>
            </a:lvl9pPr>
          </a:lstStyle>
          <a:p>
            <a:r>
              <a:rPr lang="en-US" smtClean="0"/>
              <a:t>Click to edit Master subtitle style</a:t>
            </a:r>
            <a:endParaRPr/>
          </a:p>
        </p:txBody>
      </p:sp>
      <p:sp>
        <p:nvSpPr>
          <p:cNvPr id="26" name="Google Shape;26;p5"/>
          <p:cNvSpPr txBox="1">
            <a:spLocks noGrp="1"/>
          </p:cNvSpPr>
          <p:nvPr>
            <p:ph type="title" idx="2"/>
          </p:nvPr>
        </p:nvSpPr>
        <p:spPr>
          <a:xfrm>
            <a:off x="6928784" y="3391933"/>
            <a:ext cx="3135200" cy="93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solidFill>
                  <a:schemeClr val="lt1"/>
                </a:solidFill>
              </a:defRPr>
            </a:lvl1pPr>
            <a:lvl2pPr lvl="1" algn="ctr" rtl="0">
              <a:spcBef>
                <a:spcPts val="0"/>
              </a:spcBef>
              <a:spcAft>
                <a:spcPts val="0"/>
              </a:spcAft>
              <a:buClr>
                <a:schemeClr val="lt1"/>
              </a:buClr>
              <a:buSzPts val="2500"/>
              <a:buNone/>
              <a:defRPr sz="3333">
                <a:solidFill>
                  <a:schemeClr val="lt1"/>
                </a:solidFill>
              </a:defRPr>
            </a:lvl2pPr>
            <a:lvl3pPr lvl="2" algn="ctr" rtl="0">
              <a:spcBef>
                <a:spcPts val="0"/>
              </a:spcBef>
              <a:spcAft>
                <a:spcPts val="0"/>
              </a:spcAft>
              <a:buClr>
                <a:schemeClr val="lt1"/>
              </a:buClr>
              <a:buSzPts val="2500"/>
              <a:buNone/>
              <a:defRPr sz="3333">
                <a:solidFill>
                  <a:schemeClr val="lt1"/>
                </a:solidFill>
              </a:defRPr>
            </a:lvl3pPr>
            <a:lvl4pPr lvl="3" algn="ctr" rtl="0">
              <a:spcBef>
                <a:spcPts val="0"/>
              </a:spcBef>
              <a:spcAft>
                <a:spcPts val="0"/>
              </a:spcAft>
              <a:buClr>
                <a:schemeClr val="lt1"/>
              </a:buClr>
              <a:buSzPts val="2500"/>
              <a:buNone/>
              <a:defRPr sz="3333">
                <a:solidFill>
                  <a:schemeClr val="lt1"/>
                </a:solidFill>
              </a:defRPr>
            </a:lvl4pPr>
            <a:lvl5pPr lvl="4" algn="ctr" rtl="0">
              <a:spcBef>
                <a:spcPts val="0"/>
              </a:spcBef>
              <a:spcAft>
                <a:spcPts val="0"/>
              </a:spcAft>
              <a:buClr>
                <a:schemeClr val="lt1"/>
              </a:buClr>
              <a:buSzPts val="2500"/>
              <a:buNone/>
              <a:defRPr sz="3333">
                <a:solidFill>
                  <a:schemeClr val="lt1"/>
                </a:solidFill>
              </a:defRPr>
            </a:lvl5pPr>
            <a:lvl6pPr lvl="5" algn="ctr" rtl="0">
              <a:spcBef>
                <a:spcPts val="0"/>
              </a:spcBef>
              <a:spcAft>
                <a:spcPts val="0"/>
              </a:spcAft>
              <a:buClr>
                <a:schemeClr val="lt1"/>
              </a:buClr>
              <a:buSzPts val="2500"/>
              <a:buNone/>
              <a:defRPr sz="3333">
                <a:solidFill>
                  <a:schemeClr val="lt1"/>
                </a:solidFill>
              </a:defRPr>
            </a:lvl6pPr>
            <a:lvl7pPr lvl="6" algn="ctr" rtl="0">
              <a:spcBef>
                <a:spcPts val="0"/>
              </a:spcBef>
              <a:spcAft>
                <a:spcPts val="0"/>
              </a:spcAft>
              <a:buClr>
                <a:schemeClr val="lt1"/>
              </a:buClr>
              <a:buSzPts val="2500"/>
              <a:buNone/>
              <a:defRPr sz="3333">
                <a:solidFill>
                  <a:schemeClr val="lt1"/>
                </a:solidFill>
              </a:defRPr>
            </a:lvl7pPr>
            <a:lvl8pPr lvl="7" algn="ctr" rtl="0">
              <a:spcBef>
                <a:spcPts val="0"/>
              </a:spcBef>
              <a:spcAft>
                <a:spcPts val="0"/>
              </a:spcAft>
              <a:buClr>
                <a:schemeClr val="lt1"/>
              </a:buClr>
              <a:buSzPts val="2500"/>
              <a:buNone/>
              <a:defRPr sz="3333">
                <a:solidFill>
                  <a:schemeClr val="lt1"/>
                </a:solidFill>
              </a:defRPr>
            </a:lvl8pPr>
            <a:lvl9pPr lvl="8" algn="ctr" rtl="0">
              <a:spcBef>
                <a:spcPts val="0"/>
              </a:spcBef>
              <a:spcAft>
                <a:spcPts val="0"/>
              </a:spcAft>
              <a:buClr>
                <a:schemeClr val="lt1"/>
              </a:buClr>
              <a:buSzPts val="2500"/>
              <a:buNone/>
              <a:defRPr sz="3333">
                <a:solidFill>
                  <a:schemeClr val="lt1"/>
                </a:solidFill>
              </a:defRPr>
            </a:lvl9pPr>
          </a:lstStyle>
          <a:p>
            <a:r>
              <a:rPr lang="en-US" smtClean="0"/>
              <a:t>Click to edit Master title style</a:t>
            </a:r>
            <a:endParaRPr/>
          </a:p>
        </p:txBody>
      </p:sp>
      <p:sp>
        <p:nvSpPr>
          <p:cNvPr id="27" name="Google Shape;27;p5"/>
          <p:cNvSpPr txBox="1">
            <a:spLocks noGrp="1"/>
          </p:cNvSpPr>
          <p:nvPr>
            <p:ph type="subTitle" idx="3"/>
          </p:nvPr>
        </p:nvSpPr>
        <p:spPr>
          <a:xfrm>
            <a:off x="6928783" y="4338733"/>
            <a:ext cx="3135200" cy="12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Lato"/>
              <a:buNone/>
              <a:defRPr sz="1867">
                <a:solidFill>
                  <a:schemeClr val="lt1"/>
                </a:solidFill>
                <a:latin typeface="Lato"/>
                <a:ea typeface="Lato"/>
                <a:cs typeface="Lato"/>
                <a:sym typeface="Lato"/>
              </a:defRPr>
            </a:lvl1pPr>
            <a:lvl2pPr lvl="1" algn="ctr" rtl="0">
              <a:lnSpc>
                <a:spcPct val="100000"/>
              </a:lnSpc>
              <a:spcBef>
                <a:spcPts val="0"/>
              </a:spcBef>
              <a:spcAft>
                <a:spcPts val="0"/>
              </a:spcAft>
              <a:buSzPts val="1400"/>
              <a:buFont typeface="Lato"/>
              <a:buNone/>
              <a:defRPr>
                <a:latin typeface="Lato"/>
                <a:ea typeface="Lato"/>
                <a:cs typeface="Lato"/>
                <a:sym typeface="Lato"/>
              </a:defRPr>
            </a:lvl2pPr>
            <a:lvl3pPr lvl="2" algn="ctr" rtl="0">
              <a:lnSpc>
                <a:spcPct val="100000"/>
              </a:lnSpc>
              <a:spcBef>
                <a:spcPts val="0"/>
              </a:spcBef>
              <a:spcAft>
                <a:spcPts val="0"/>
              </a:spcAft>
              <a:buSzPts val="1400"/>
              <a:buFont typeface="Lato"/>
              <a:buNone/>
              <a:defRPr>
                <a:latin typeface="Lato"/>
                <a:ea typeface="Lato"/>
                <a:cs typeface="Lato"/>
                <a:sym typeface="Lato"/>
              </a:defRPr>
            </a:lvl3pPr>
            <a:lvl4pPr lvl="3" algn="ctr" rtl="0">
              <a:lnSpc>
                <a:spcPct val="100000"/>
              </a:lnSpc>
              <a:spcBef>
                <a:spcPts val="0"/>
              </a:spcBef>
              <a:spcAft>
                <a:spcPts val="0"/>
              </a:spcAft>
              <a:buSzPts val="1400"/>
              <a:buFont typeface="Lato"/>
              <a:buNone/>
              <a:defRPr>
                <a:latin typeface="Lato"/>
                <a:ea typeface="Lato"/>
                <a:cs typeface="Lato"/>
                <a:sym typeface="Lato"/>
              </a:defRPr>
            </a:lvl4pPr>
            <a:lvl5pPr lvl="4" algn="ctr" rtl="0">
              <a:lnSpc>
                <a:spcPct val="100000"/>
              </a:lnSpc>
              <a:spcBef>
                <a:spcPts val="0"/>
              </a:spcBef>
              <a:spcAft>
                <a:spcPts val="0"/>
              </a:spcAft>
              <a:buSzPts val="1400"/>
              <a:buFont typeface="Lato"/>
              <a:buNone/>
              <a:defRPr>
                <a:latin typeface="Lato"/>
                <a:ea typeface="Lato"/>
                <a:cs typeface="Lato"/>
                <a:sym typeface="Lato"/>
              </a:defRPr>
            </a:lvl5pPr>
            <a:lvl6pPr lvl="5" algn="ctr" rtl="0">
              <a:lnSpc>
                <a:spcPct val="100000"/>
              </a:lnSpc>
              <a:spcBef>
                <a:spcPts val="0"/>
              </a:spcBef>
              <a:spcAft>
                <a:spcPts val="0"/>
              </a:spcAft>
              <a:buSzPts val="1400"/>
              <a:buFont typeface="Lato"/>
              <a:buNone/>
              <a:defRPr>
                <a:latin typeface="Lato"/>
                <a:ea typeface="Lato"/>
                <a:cs typeface="Lato"/>
                <a:sym typeface="Lato"/>
              </a:defRPr>
            </a:lvl6pPr>
            <a:lvl7pPr lvl="6" algn="ctr" rtl="0">
              <a:lnSpc>
                <a:spcPct val="100000"/>
              </a:lnSpc>
              <a:spcBef>
                <a:spcPts val="0"/>
              </a:spcBef>
              <a:spcAft>
                <a:spcPts val="0"/>
              </a:spcAft>
              <a:buSzPts val="1400"/>
              <a:buFont typeface="Lato"/>
              <a:buNone/>
              <a:defRPr>
                <a:latin typeface="Lato"/>
                <a:ea typeface="Lato"/>
                <a:cs typeface="Lato"/>
                <a:sym typeface="Lato"/>
              </a:defRPr>
            </a:lvl7pPr>
            <a:lvl8pPr lvl="7" algn="ctr" rtl="0">
              <a:lnSpc>
                <a:spcPct val="100000"/>
              </a:lnSpc>
              <a:spcBef>
                <a:spcPts val="0"/>
              </a:spcBef>
              <a:spcAft>
                <a:spcPts val="0"/>
              </a:spcAft>
              <a:buSzPts val="1400"/>
              <a:buFont typeface="Lato"/>
              <a:buNone/>
              <a:defRPr>
                <a:latin typeface="Lato"/>
                <a:ea typeface="Lato"/>
                <a:cs typeface="Lato"/>
                <a:sym typeface="Lato"/>
              </a:defRPr>
            </a:lvl8pPr>
            <a:lvl9pPr lvl="8" algn="ctr" rtl="0">
              <a:lnSpc>
                <a:spcPct val="100000"/>
              </a:lnSpc>
              <a:spcBef>
                <a:spcPts val="0"/>
              </a:spcBef>
              <a:spcAft>
                <a:spcPts val="0"/>
              </a:spcAft>
              <a:buSzPts val="1400"/>
              <a:buFont typeface="Lato"/>
              <a:buNone/>
              <a:defRPr>
                <a:latin typeface="Lato"/>
                <a:ea typeface="Lato"/>
                <a:cs typeface="Lato"/>
                <a:sym typeface="Lato"/>
              </a:defRPr>
            </a:lvl9pPr>
          </a:lstStyle>
          <a:p>
            <a:r>
              <a:rPr lang="en-US" smtClean="0"/>
              <a:t>Click to edit Master subtitle style</a:t>
            </a:r>
            <a:endParaRPr/>
          </a:p>
        </p:txBody>
      </p:sp>
      <p:sp>
        <p:nvSpPr>
          <p:cNvPr id="28" name="Google Shape;28;p5"/>
          <p:cNvSpPr txBox="1">
            <a:spLocks noGrp="1"/>
          </p:cNvSpPr>
          <p:nvPr>
            <p:ph type="title" idx="4"/>
          </p:nvPr>
        </p:nvSpPr>
        <p:spPr>
          <a:xfrm>
            <a:off x="960000" y="508000"/>
            <a:ext cx="10281600" cy="645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600"/>
              <a:buNone/>
              <a:defRPr>
                <a:solidFill>
                  <a:schemeClr val="lt1"/>
                </a:solidFill>
              </a:defRPr>
            </a:lvl1pPr>
            <a:lvl2pPr lvl="1" algn="ctr" rtl="0">
              <a:spcBef>
                <a:spcPts val="0"/>
              </a:spcBef>
              <a:spcAft>
                <a:spcPts val="0"/>
              </a:spcAft>
              <a:buClr>
                <a:schemeClr val="lt1"/>
              </a:buClr>
              <a:buSzPts val="3000"/>
              <a:buNone/>
              <a:defRPr>
                <a:solidFill>
                  <a:schemeClr val="lt1"/>
                </a:solidFill>
              </a:defRPr>
            </a:lvl2pPr>
            <a:lvl3pPr lvl="2" algn="ctr" rtl="0">
              <a:spcBef>
                <a:spcPts val="0"/>
              </a:spcBef>
              <a:spcAft>
                <a:spcPts val="0"/>
              </a:spcAft>
              <a:buClr>
                <a:schemeClr val="lt1"/>
              </a:buClr>
              <a:buSzPts val="3000"/>
              <a:buNone/>
              <a:defRPr>
                <a:solidFill>
                  <a:schemeClr val="lt1"/>
                </a:solidFill>
              </a:defRPr>
            </a:lvl3pPr>
            <a:lvl4pPr lvl="3" algn="ctr" rtl="0">
              <a:spcBef>
                <a:spcPts val="0"/>
              </a:spcBef>
              <a:spcAft>
                <a:spcPts val="0"/>
              </a:spcAft>
              <a:buClr>
                <a:schemeClr val="lt1"/>
              </a:buClr>
              <a:buSzPts val="3000"/>
              <a:buNone/>
              <a:defRPr>
                <a:solidFill>
                  <a:schemeClr val="lt1"/>
                </a:solidFill>
              </a:defRPr>
            </a:lvl4pPr>
            <a:lvl5pPr lvl="4" algn="ctr" rtl="0">
              <a:spcBef>
                <a:spcPts val="0"/>
              </a:spcBef>
              <a:spcAft>
                <a:spcPts val="0"/>
              </a:spcAft>
              <a:buClr>
                <a:schemeClr val="lt1"/>
              </a:buClr>
              <a:buSzPts val="3000"/>
              <a:buNone/>
              <a:defRPr>
                <a:solidFill>
                  <a:schemeClr val="lt1"/>
                </a:solidFill>
              </a:defRPr>
            </a:lvl5pPr>
            <a:lvl6pPr lvl="5" algn="ctr" rtl="0">
              <a:spcBef>
                <a:spcPts val="0"/>
              </a:spcBef>
              <a:spcAft>
                <a:spcPts val="0"/>
              </a:spcAft>
              <a:buClr>
                <a:schemeClr val="lt1"/>
              </a:buClr>
              <a:buSzPts val="3000"/>
              <a:buNone/>
              <a:defRPr>
                <a:solidFill>
                  <a:schemeClr val="lt1"/>
                </a:solidFill>
              </a:defRPr>
            </a:lvl6pPr>
            <a:lvl7pPr lvl="6" algn="ctr" rtl="0">
              <a:spcBef>
                <a:spcPts val="0"/>
              </a:spcBef>
              <a:spcAft>
                <a:spcPts val="0"/>
              </a:spcAft>
              <a:buClr>
                <a:schemeClr val="lt1"/>
              </a:buClr>
              <a:buSzPts val="3000"/>
              <a:buNone/>
              <a:defRPr>
                <a:solidFill>
                  <a:schemeClr val="lt1"/>
                </a:solidFill>
              </a:defRPr>
            </a:lvl7pPr>
            <a:lvl8pPr lvl="7" algn="ctr" rtl="0">
              <a:spcBef>
                <a:spcPts val="0"/>
              </a:spcBef>
              <a:spcAft>
                <a:spcPts val="0"/>
              </a:spcAft>
              <a:buClr>
                <a:schemeClr val="lt1"/>
              </a:buClr>
              <a:buSzPts val="3000"/>
              <a:buNone/>
              <a:defRPr>
                <a:solidFill>
                  <a:schemeClr val="lt1"/>
                </a:solidFill>
              </a:defRPr>
            </a:lvl8pPr>
            <a:lvl9pPr lvl="8" algn="ctr" rtl="0">
              <a:spcBef>
                <a:spcPts val="0"/>
              </a:spcBef>
              <a:spcAft>
                <a:spcPts val="0"/>
              </a:spcAft>
              <a:buClr>
                <a:schemeClr val="lt1"/>
              </a:buClr>
              <a:buSzPts val="3000"/>
              <a:buNone/>
              <a:defRPr>
                <a:solidFill>
                  <a:schemeClr val="lt1"/>
                </a:solidFill>
              </a:defRPr>
            </a:lvl9pPr>
          </a:lstStyle>
          <a:p>
            <a:r>
              <a:rPr lang="en-US" smtClean="0"/>
              <a:t>Click to edit Master title style</a:t>
            </a:r>
            <a:endParaRPr/>
          </a:p>
        </p:txBody>
      </p:sp>
      <p:sp>
        <p:nvSpPr>
          <p:cNvPr id="29" name="Google Shape;29;p5"/>
          <p:cNvSpPr/>
          <p:nvPr/>
        </p:nvSpPr>
        <p:spPr>
          <a:xfrm rot="-1327336">
            <a:off x="10682892" y="466964"/>
            <a:ext cx="1087672" cy="1087672"/>
          </a:xfrm>
          <a:prstGeom prst="star4">
            <a:avLst>
              <a:gd name="adj" fmla="val 12500"/>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 name="Google Shape;30;p5"/>
          <p:cNvSpPr/>
          <p:nvPr/>
        </p:nvSpPr>
        <p:spPr>
          <a:xfrm rot="185787">
            <a:off x="10645922" y="1515404"/>
            <a:ext cx="518357" cy="518357"/>
          </a:xfrm>
          <a:prstGeom prst="star4">
            <a:avLst>
              <a:gd name="adj" fmla="val 12500"/>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 name="Google Shape;31;p5"/>
          <p:cNvSpPr/>
          <p:nvPr/>
        </p:nvSpPr>
        <p:spPr>
          <a:xfrm rot="-8928541" flipH="1">
            <a:off x="326143" y="5376380"/>
            <a:ext cx="2144847" cy="499477"/>
          </a:xfrm>
          <a:prstGeom prst="ellips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 name="Google Shape;32;p5"/>
          <p:cNvSpPr/>
          <p:nvPr/>
        </p:nvSpPr>
        <p:spPr>
          <a:xfrm rot="-8928541" flipH="1">
            <a:off x="821419" y="5456858"/>
            <a:ext cx="2144847" cy="499477"/>
          </a:xfrm>
          <a:prstGeom prst="ellips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257417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6"/>
          <p:cNvSpPr/>
          <p:nvPr/>
        </p:nvSpPr>
        <p:spPr>
          <a:xfrm>
            <a:off x="228600" y="227000"/>
            <a:ext cx="11734800" cy="64040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 name="Google Shape;35;p6"/>
          <p:cNvSpPr txBox="1">
            <a:spLocks noGrp="1"/>
          </p:cNvSpPr>
          <p:nvPr>
            <p:ph type="title"/>
          </p:nvPr>
        </p:nvSpPr>
        <p:spPr>
          <a:xfrm>
            <a:off x="960000" y="508000"/>
            <a:ext cx="10281600" cy="64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a:solidFill>
                  <a:schemeClr val="lt1"/>
                </a:solidFill>
              </a:defRPr>
            </a:lvl1pPr>
            <a:lvl2pPr lvl="1" rtl="0">
              <a:spcBef>
                <a:spcPts val="0"/>
              </a:spcBef>
              <a:spcAft>
                <a:spcPts val="0"/>
              </a:spcAft>
              <a:buClr>
                <a:schemeClr val="dk1"/>
              </a:buClr>
              <a:buSzPts val="3600"/>
              <a:buNone/>
              <a:defRPr sz="4800">
                <a:solidFill>
                  <a:schemeClr val="dk1"/>
                </a:solidFill>
              </a:defRPr>
            </a:lvl2pPr>
            <a:lvl3pPr lvl="2" rtl="0">
              <a:spcBef>
                <a:spcPts val="0"/>
              </a:spcBef>
              <a:spcAft>
                <a:spcPts val="0"/>
              </a:spcAft>
              <a:buClr>
                <a:schemeClr val="dk1"/>
              </a:buClr>
              <a:buSzPts val="3600"/>
              <a:buNone/>
              <a:defRPr sz="4800">
                <a:solidFill>
                  <a:schemeClr val="dk1"/>
                </a:solidFill>
              </a:defRPr>
            </a:lvl3pPr>
            <a:lvl4pPr lvl="3" rtl="0">
              <a:spcBef>
                <a:spcPts val="0"/>
              </a:spcBef>
              <a:spcAft>
                <a:spcPts val="0"/>
              </a:spcAft>
              <a:buClr>
                <a:schemeClr val="dk1"/>
              </a:buClr>
              <a:buSzPts val="3600"/>
              <a:buNone/>
              <a:defRPr sz="4800">
                <a:solidFill>
                  <a:schemeClr val="dk1"/>
                </a:solidFill>
              </a:defRPr>
            </a:lvl4pPr>
            <a:lvl5pPr lvl="4" rtl="0">
              <a:spcBef>
                <a:spcPts val="0"/>
              </a:spcBef>
              <a:spcAft>
                <a:spcPts val="0"/>
              </a:spcAft>
              <a:buClr>
                <a:schemeClr val="dk1"/>
              </a:buClr>
              <a:buSzPts val="3600"/>
              <a:buNone/>
              <a:defRPr sz="4800">
                <a:solidFill>
                  <a:schemeClr val="dk1"/>
                </a:solidFill>
              </a:defRPr>
            </a:lvl5pPr>
            <a:lvl6pPr lvl="5" rtl="0">
              <a:spcBef>
                <a:spcPts val="0"/>
              </a:spcBef>
              <a:spcAft>
                <a:spcPts val="0"/>
              </a:spcAft>
              <a:buClr>
                <a:schemeClr val="dk1"/>
              </a:buClr>
              <a:buSzPts val="3600"/>
              <a:buNone/>
              <a:defRPr sz="4800">
                <a:solidFill>
                  <a:schemeClr val="dk1"/>
                </a:solidFill>
              </a:defRPr>
            </a:lvl6pPr>
            <a:lvl7pPr lvl="6" rtl="0">
              <a:spcBef>
                <a:spcPts val="0"/>
              </a:spcBef>
              <a:spcAft>
                <a:spcPts val="0"/>
              </a:spcAft>
              <a:buClr>
                <a:schemeClr val="dk1"/>
              </a:buClr>
              <a:buSzPts val="3600"/>
              <a:buNone/>
              <a:defRPr sz="4800">
                <a:solidFill>
                  <a:schemeClr val="dk1"/>
                </a:solidFill>
              </a:defRPr>
            </a:lvl7pPr>
            <a:lvl8pPr lvl="7" rtl="0">
              <a:spcBef>
                <a:spcPts val="0"/>
              </a:spcBef>
              <a:spcAft>
                <a:spcPts val="0"/>
              </a:spcAft>
              <a:buClr>
                <a:schemeClr val="dk1"/>
              </a:buClr>
              <a:buSzPts val="3600"/>
              <a:buNone/>
              <a:defRPr sz="4800">
                <a:solidFill>
                  <a:schemeClr val="dk1"/>
                </a:solidFill>
              </a:defRPr>
            </a:lvl8pPr>
            <a:lvl9pPr lvl="8" rtl="0">
              <a:spcBef>
                <a:spcPts val="0"/>
              </a:spcBef>
              <a:spcAft>
                <a:spcPts val="0"/>
              </a:spcAft>
              <a:buClr>
                <a:schemeClr val="dk1"/>
              </a:buClr>
              <a:buSzPts val="3600"/>
              <a:buNone/>
              <a:defRPr sz="4800">
                <a:solidFill>
                  <a:schemeClr val="dk1"/>
                </a:solidFill>
              </a:defRPr>
            </a:lvl9pPr>
          </a:lstStyle>
          <a:p>
            <a:r>
              <a:rPr lang="en-US" smtClean="0"/>
              <a:t>Click to edit Master title style</a:t>
            </a:r>
            <a:endParaRPr/>
          </a:p>
        </p:txBody>
      </p:sp>
    </p:spTree>
    <p:extLst>
      <p:ext uri="{BB962C8B-B14F-4D97-AF65-F5344CB8AC3E}">
        <p14:creationId xmlns:p14="http://schemas.microsoft.com/office/powerpoint/2010/main" val="177685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7"/>
          <p:cNvSpPr/>
          <p:nvPr/>
        </p:nvSpPr>
        <p:spPr>
          <a:xfrm>
            <a:off x="228600" y="227000"/>
            <a:ext cx="11734800" cy="64040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7"/>
          <p:cNvSpPr txBox="1">
            <a:spLocks noGrp="1"/>
          </p:cNvSpPr>
          <p:nvPr>
            <p:ph type="title"/>
          </p:nvPr>
        </p:nvSpPr>
        <p:spPr>
          <a:xfrm>
            <a:off x="960000" y="508000"/>
            <a:ext cx="10281600" cy="64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r>
              <a:rPr lang="en-US" smtClean="0"/>
              <a:t>Click to edit Master title style</a:t>
            </a:r>
            <a:endParaRPr/>
          </a:p>
        </p:txBody>
      </p:sp>
      <p:sp>
        <p:nvSpPr>
          <p:cNvPr id="39" name="Google Shape;39;p7"/>
          <p:cNvSpPr txBox="1">
            <a:spLocks noGrp="1"/>
          </p:cNvSpPr>
          <p:nvPr>
            <p:ph type="subTitle" idx="1"/>
          </p:nvPr>
        </p:nvSpPr>
        <p:spPr>
          <a:xfrm>
            <a:off x="961600" y="1604033"/>
            <a:ext cx="4816000" cy="428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800"/>
              <a:buFont typeface="Roboto"/>
              <a:buChar char="●"/>
              <a:defRPr sz="1867">
                <a:solidFill>
                  <a:schemeClr val="lt1"/>
                </a:solidFill>
                <a:latin typeface="Roboto"/>
                <a:ea typeface="Roboto"/>
                <a:cs typeface="Roboto"/>
                <a:sym typeface="Roboto"/>
              </a:defRPr>
            </a:lvl1pPr>
            <a:lvl2pPr lvl="1"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2pPr>
            <a:lvl3pPr lvl="2"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3pPr>
            <a:lvl4pPr lvl="3"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4pPr>
            <a:lvl5pPr lvl="4"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5pPr>
            <a:lvl6pPr lvl="5"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6pPr>
            <a:lvl7pPr lvl="6"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7pPr>
            <a:lvl8pPr lvl="7"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8pPr>
            <a:lvl9pPr lvl="8"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9pPr>
          </a:lstStyle>
          <a:p>
            <a:r>
              <a:rPr lang="en-US" smtClean="0"/>
              <a:t>Click to edit Master subtitle style</a:t>
            </a:r>
            <a:endParaRPr/>
          </a:p>
        </p:txBody>
      </p:sp>
      <p:sp>
        <p:nvSpPr>
          <p:cNvPr id="40" name="Google Shape;40;p7"/>
          <p:cNvSpPr/>
          <p:nvPr/>
        </p:nvSpPr>
        <p:spPr>
          <a:xfrm rot="-9472948" flipH="1">
            <a:off x="10830401" y="5546437"/>
            <a:ext cx="821232" cy="821232"/>
          </a:xfrm>
          <a:prstGeom prst="star4">
            <a:avLst>
              <a:gd name="adj" fmla="val 12500"/>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7"/>
          <p:cNvSpPr/>
          <p:nvPr/>
        </p:nvSpPr>
        <p:spPr>
          <a:xfrm rot="10613693" flipH="1">
            <a:off x="10802470" y="5184721"/>
            <a:ext cx="391375" cy="391375"/>
          </a:xfrm>
          <a:prstGeom prst="star4">
            <a:avLst>
              <a:gd name="adj" fmla="val 12500"/>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88983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8"/>
          <p:cNvSpPr/>
          <p:nvPr/>
        </p:nvSpPr>
        <p:spPr>
          <a:xfrm>
            <a:off x="228600" y="227000"/>
            <a:ext cx="11734800" cy="64040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 name="Google Shape;44;p8"/>
          <p:cNvSpPr txBox="1">
            <a:spLocks noGrp="1"/>
          </p:cNvSpPr>
          <p:nvPr>
            <p:ph type="title"/>
          </p:nvPr>
        </p:nvSpPr>
        <p:spPr>
          <a:xfrm>
            <a:off x="960000" y="960000"/>
            <a:ext cx="10281200" cy="4939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7700"/>
              <a:buNone/>
              <a:defRPr sz="10266">
                <a:solidFill>
                  <a:schemeClr val="lt1"/>
                </a:solidFill>
              </a:defRPr>
            </a:lvl1pPr>
            <a:lvl2pPr lvl="1" algn="ctr" rtl="0">
              <a:spcBef>
                <a:spcPts val="0"/>
              </a:spcBef>
              <a:spcAft>
                <a:spcPts val="0"/>
              </a:spcAft>
              <a:buSzPts val="7700"/>
              <a:buNone/>
              <a:defRPr sz="10266"/>
            </a:lvl2pPr>
            <a:lvl3pPr lvl="2" algn="ctr" rtl="0">
              <a:spcBef>
                <a:spcPts val="0"/>
              </a:spcBef>
              <a:spcAft>
                <a:spcPts val="0"/>
              </a:spcAft>
              <a:buSzPts val="7700"/>
              <a:buNone/>
              <a:defRPr sz="10266"/>
            </a:lvl3pPr>
            <a:lvl4pPr lvl="3" algn="ctr" rtl="0">
              <a:spcBef>
                <a:spcPts val="0"/>
              </a:spcBef>
              <a:spcAft>
                <a:spcPts val="0"/>
              </a:spcAft>
              <a:buSzPts val="7700"/>
              <a:buNone/>
              <a:defRPr sz="10266"/>
            </a:lvl4pPr>
            <a:lvl5pPr lvl="4" algn="ctr" rtl="0">
              <a:spcBef>
                <a:spcPts val="0"/>
              </a:spcBef>
              <a:spcAft>
                <a:spcPts val="0"/>
              </a:spcAft>
              <a:buSzPts val="7700"/>
              <a:buNone/>
              <a:defRPr sz="10266"/>
            </a:lvl5pPr>
            <a:lvl6pPr lvl="5" algn="ctr" rtl="0">
              <a:spcBef>
                <a:spcPts val="0"/>
              </a:spcBef>
              <a:spcAft>
                <a:spcPts val="0"/>
              </a:spcAft>
              <a:buSzPts val="7700"/>
              <a:buNone/>
              <a:defRPr sz="10266"/>
            </a:lvl6pPr>
            <a:lvl7pPr lvl="6" algn="ctr" rtl="0">
              <a:spcBef>
                <a:spcPts val="0"/>
              </a:spcBef>
              <a:spcAft>
                <a:spcPts val="0"/>
              </a:spcAft>
              <a:buSzPts val="7700"/>
              <a:buNone/>
              <a:defRPr sz="10266"/>
            </a:lvl7pPr>
            <a:lvl8pPr lvl="7" algn="ctr" rtl="0">
              <a:spcBef>
                <a:spcPts val="0"/>
              </a:spcBef>
              <a:spcAft>
                <a:spcPts val="0"/>
              </a:spcAft>
              <a:buSzPts val="7700"/>
              <a:buNone/>
              <a:defRPr sz="10266"/>
            </a:lvl8pPr>
            <a:lvl9pPr lvl="8" algn="ctr" rtl="0">
              <a:spcBef>
                <a:spcPts val="0"/>
              </a:spcBef>
              <a:spcAft>
                <a:spcPts val="0"/>
              </a:spcAft>
              <a:buSzPts val="7700"/>
              <a:buNone/>
              <a:defRPr sz="10266"/>
            </a:lvl9pPr>
          </a:lstStyle>
          <a:p>
            <a:r>
              <a:rPr lang="en-US" smtClean="0"/>
              <a:t>Click to edit Master title style</a:t>
            </a:r>
            <a:endParaRPr/>
          </a:p>
        </p:txBody>
      </p:sp>
      <p:grpSp>
        <p:nvGrpSpPr>
          <p:cNvPr id="45" name="Google Shape;45;p8"/>
          <p:cNvGrpSpPr/>
          <p:nvPr/>
        </p:nvGrpSpPr>
        <p:grpSpPr>
          <a:xfrm>
            <a:off x="10606130" y="516134"/>
            <a:ext cx="1041487" cy="1041487"/>
            <a:chOff x="9583180" y="491427"/>
            <a:chExt cx="948300" cy="948300"/>
          </a:xfrm>
        </p:grpSpPr>
        <p:cxnSp>
          <p:nvCxnSpPr>
            <p:cNvPr id="46" name="Google Shape;46;p8"/>
            <p:cNvCxnSpPr/>
            <p:nvPr/>
          </p:nvCxnSpPr>
          <p:spPr>
            <a:xfrm>
              <a:off x="10057281" y="491427"/>
              <a:ext cx="0" cy="948300"/>
            </a:xfrm>
            <a:prstGeom prst="straightConnector1">
              <a:avLst/>
            </a:prstGeom>
            <a:noFill/>
            <a:ln w="9525" cap="flat" cmpd="sng">
              <a:solidFill>
                <a:schemeClr val="lt1"/>
              </a:solidFill>
              <a:prstDash val="solid"/>
              <a:round/>
              <a:headEnd type="none" w="med" len="med"/>
              <a:tailEnd type="none" w="med" len="med"/>
            </a:ln>
          </p:spPr>
        </p:cxnSp>
        <p:cxnSp>
          <p:nvCxnSpPr>
            <p:cNvPr id="47" name="Google Shape;47;p8"/>
            <p:cNvCxnSpPr/>
            <p:nvPr/>
          </p:nvCxnSpPr>
          <p:spPr>
            <a:xfrm>
              <a:off x="10057330" y="491436"/>
              <a:ext cx="0" cy="948300"/>
            </a:xfrm>
            <a:prstGeom prst="straightConnector1">
              <a:avLst/>
            </a:prstGeom>
            <a:noFill/>
            <a:ln w="9525" cap="flat" cmpd="sng">
              <a:solidFill>
                <a:schemeClr val="lt1"/>
              </a:solidFill>
              <a:prstDash val="solid"/>
              <a:round/>
              <a:headEnd type="none" w="med" len="med"/>
              <a:tailEnd type="none" w="med" len="med"/>
            </a:ln>
          </p:spPr>
        </p:cxnSp>
        <p:cxnSp>
          <p:nvCxnSpPr>
            <p:cNvPr id="48" name="Google Shape;48;p8"/>
            <p:cNvCxnSpPr/>
            <p:nvPr/>
          </p:nvCxnSpPr>
          <p:spPr>
            <a:xfrm>
              <a:off x="10057341" y="491390"/>
              <a:ext cx="0" cy="948243"/>
            </a:xfrm>
            <a:prstGeom prst="straightConnector1">
              <a:avLst/>
            </a:prstGeom>
            <a:noFill/>
            <a:ln w="9525" cap="flat" cmpd="sng">
              <a:solidFill>
                <a:schemeClr val="lt1"/>
              </a:solidFill>
              <a:prstDash val="solid"/>
              <a:round/>
              <a:headEnd type="none" w="med" len="med"/>
              <a:tailEnd type="none" w="med" len="med"/>
            </a:ln>
          </p:spPr>
        </p:cxnSp>
        <p:cxnSp>
          <p:nvCxnSpPr>
            <p:cNvPr id="49" name="Google Shape;49;p8"/>
            <p:cNvCxnSpPr/>
            <p:nvPr/>
          </p:nvCxnSpPr>
          <p:spPr>
            <a:xfrm>
              <a:off x="10057394" y="491529"/>
              <a:ext cx="0" cy="948243"/>
            </a:xfrm>
            <a:prstGeom prst="straightConnector1">
              <a:avLst/>
            </a:prstGeom>
            <a:noFill/>
            <a:ln w="9525" cap="flat" cmpd="sng">
              <a:solidFill>
                <a:schemeClr val="lt1"/>
              </a:solidFill>
              <a:prstDash val="solid"/>
              <a:round/>
              <a:headEnd type="none" w="med" len="med"/>
              <a:tailEnd type="none" w="med" len="med"/>
            </a:ln>
          </p:spPr>
        </p:cxnSp>
        <p:cxnSp>
          <p:nvCxnSpPr>
            <p:cNvPr id="50" name="Google Shape;50;p8"/>
            <p:cNvCxnSpPr/>
            <p:nvPr/>
          </p:nvCxnSpPr>
          <p:spPr>
            <a:xfrm>
              <a:off x="10057249" y="491428"/>
              <a:ext cx="0" cy="948206"/>
            </a:xfrm>
            <a:prstGeom prst="straightConnector1">
              <a:avLst/>
            </a:prstGeom>
            <a:noFill/>
            <a:ln w="9525" cap="flat" cmpd="sng">
              <a:solidFill>
                <a:schemeClr val="lt1"/>
              </a:solidFill>
              <a:prstDash val="solid"/>
              <a:round/>
              <a:headEnd type="none" w="med" len="med"/>
              <a:tailEnd type="none" w="med" len="med"/>
            </a:ln>
          </p:spPr>
        </p:cxnSp>
        <p:cxnSp>
          <p:nvCxnSpPr>
            <p:cNvPr id="51" name="Google Shape;51;p8"/>
            <p:cNvCxnSpPr/>
            <p:nvPr/>
          </p:nvCxnSpPr>
          <p:spPr>
            <a:xfrm>
              <a:off x="10057364" y="491451"/>
              <a:ext cx="0" cy="948206"/>
            </a:xfrm>
            <a:prstGeom prst="straightConnector1">
              <a:avLst/>
            </a:prstGeom>
            <a:noFill/>
            <a:ln w="9525" cap="flat" cmpd="sng">
              <a:solidFill>
                <a:schemeClr val="lt1"/>
              </a:solidFill>
              <a:prstDash val="solid"/>
              <a:round/>
              <a:headEnd type="none" w="med" len="med"/>
              <a:tailEnd type="none" w="med" len="med"/>
            </a:ln>
          </p:spPr>
        </p:cxnSp>
        <p:cxnSp>
          <p:nvCxnSpPr>
            <p:cNvPr id="52" name="Google Shape;52;p8"/>
            <p:cNvCxnSpPr/>
            <p:nvPr/>
          </p:nvCxnSpPr>
          <p:spPr>
            <a:xfrm>
              <a:off x="10057408" y="491401"/>
              <a:ext cx="0" cy="948654"/>
            </a:xfrm>
            <a:prstGeom prst="straightConnector1">
              <a:avLst/>
            </a:prstGeom>
            <a:noFill/>
            <a:ln w="9525" cap="flat" cmpd="sng">
              <a:solidFill>
                <a:schemeClr val="lt1"/>
              </a:solidFill>
              <a:prstDash val="solid"/>
              <a:round/>
              <a:headEnd type="none" w="med" len="med"/>
              <a:tailEnd type="none" w="med" len="med"/>
            </a:ln>
          </p:spPr>
        </p:cxnSp>
        <p:cxnSp>
          <p:nvCxnSpPr>
            <p:cNvPr id="53" name="Google Shape;53;p8"/>
            <p:cNvCxnSpPr/>
            <p:nvPr/>
          </p:nvCxnSpPr>
          <p:spPr>
            <a:xfrm>
              <a:off x="10057206" y="491380"/>
              <a:ext cx="0" cy="948654"/>
            </a:xfrm>
            <a:prstGeom prst="straightConnector1">
              <a:avLst/>
            </a:prstGeom>
            <a:noFill/>
            <a:ln w="9525" cap="flat" cmpd="sng">
              <a:solidFill>
                <a:schemeClr val="lt1"/>
              </a:solidFill>
              <a:prstDash val="solid"/>
              <a:round/>
              <a:headEnd type="none" w="med" len="med"/>
              <a:tailEnd type="none" w="med" len="med"/>
            </a:ln>
          </p:spPr>
        </p:cxnSp>
        <p:cxnSp>
          <p:nvCxnSpPr>
            <p:cNvPr id="54" name="Google Shape;54;p8"/>
            <p:cNvCxnSpPr/>
            <p:nvPr/>
          </p:nvCxnSpPr>
          <p:spPr>
            <a:xfrm>
              <a:off x="10057217" y="491559"/>
              <a:ext cx="0" cy="948243"/>
            </a:xfrm>
            <a:prstGeom prst="straightConnector1">
              <a:avLst/>
            </a:prstGeom>
            <a:noFill/>
            <a:ln w="9525" cap="flat" cmpd="sng">
              <a:solidFill>
                <a:schemeClr val="lt1"/>
              </a:solidFill>
              <a:prstDash val="solid"/>
              <a:round/>
              <a:headEnd type="none" w="med" len="med"/>
              <a:tailEnd type="none" w="med" len="med"/>
            </a:ln>
          </p:spPr>
        </p:cxnSp>
        <p:cxnSp>
          <p:nvCxnSpPr>
            <p:cNvPr id="55" name="Google Shape;55;p8"/>
            <p:cNvCxnSpPr/>
            <p:nvPr/>
          </p:nvCxnSpPr>
          <p:spPr>
            <a:xfrm>
              <a:off x="10057259" y="491379"/>
              <a:ext cx="0" cy="948243"/>
            </a:xfrm>
            <a:prstGeom prst="straightConnector1">
              <a:avLst/>
            </a:prstGeom>
            <a:noFill/>
            <a:ln w="9525" cap="flat" cmpd="sng">
              <a:solidFill>
                <a:schemeClr val="lt1"/>
              </a:solidFill>
              <a:prstDash val="solid"/>
              <a:round/>
              <a:headEnd type="none" w="med" len="med"/>
              <a:tailEnd type="none" w="med" len="med"/>
            </a:ln>
          </p:spPr>
        </p:cxnSp>
        <p:cxnSp>
          <p:nvCxnSpPr>
            <p:cNvPr id="56" name="Google Shape;56;p8"/>
            <p:cNvCxnSpPr/>
            <p:nvPr/>
          </p:nvCxnSpPr>
          <p:spPr>
            <a:xfrm>
              <a:off x="10057257" y="491480"/>
              <a:ext cx="0" cy="948206"/>
            </a:xfrm>
            <a:prstGeom prst="straightConnector1">
              <a:avLst/>
            </a:prstGeom>
            <a:noFill/>
            <a:ln w="9525" cap="flat" cmpd="sng">
              <a:solidFill>
                <a:schemeClr val="lt1"/>
              </a:solidFill>
              <a:prstDash val="solid"/>
              <a:round/>
              <a:headEnd type="none" w="med" len="med"/>
              <a:tailEnd type="none" w="med" len="med"/>
            </a:ln>
          </p:spPr>
        </p:cxnSp>
        <p:cxnSp>
          <p:nvCxnSpPr>
            <p:cNvPr id="57" name="Google Shape;57;p8"/>
            <p:cNvCxnSpPr/>
            <p:nvPr/>
          </p:nvCxnSpPr>
          <p:spPr>
            <a:xfrm>
              <a:off x="10057352" y="491420"/>
              <a:ext cx="0" cy="948206"/>
            </a:xfrm>
            <a:prstGeom prst="straightConnector1">
              <a:avLst/>
            </a:prstGeom>
            <a:noFill/>
            <a:ln w="9525" cap="flat" cmpd="sng">
              <a:solidFill>
                <a:schemeClr val="lt1"/>
              </a:solidFill>
              <a:prstDash val="solid"/>
              <a:round/>
              <a:headEnd type="none" w="med" len="med"/>
              <a:tailEnd type="none" w="med" len="med"/>
            </a:ln>
          </p:spPr>
        </p:cxnSp>
      </p:grpSp>
      <p:sp>
        <p:nvSpPr>
          <p:cNvPr id="58" name="Google Shape;58;p8"/>
          <p:cNvSpPr/>
          <p:nvPr/>
        </p:nvSpPr>
        <p:spPr>
          <a:xfrm rot="1871459" flipH="1">
            <a:off x="854519" y="5441824"/>
            <a:ext cx="2144847" cy="499477"/>
          </a:xfrm>
          <a:prstGeom prst="ellips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8"/>
          <p:cNvSpPr/>
          <p:nvPr/>
        </p:nvSpPr>
        <p:spPr>
          <a:xfrm rot="1871459" flipH="1">
            <a:off x="359243" y="5361347"/>
            <a:ext cx="2144847" cy="499477"/>
          </a:xfrm>
          <a:prstGeom prst="ellipse">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8"/>
          <p:cNvSpPr/>
          <p:nvPr/>
        </p:nvSpPr>
        <p:spPr>
          <a:xfrm rot="-9472948" flipH="1">
            <a:off x="10599568" y="5417320"/>
            <a:ext cx="821232" cy="821232"/>
          </a:xfrm>
          <a:prstGeom prst="star4">
            <a:avLst>
              <a:gd name="adj" fmla="val 12500"/>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8"/>
          <p:cNvSpPr/>
          <p:nvPr/>
        </p:nvSpPr>
        <p:spPr>
          <a:xfrm rot="10613693" flipH="1">
            <a:off x="10571637" y="5055605"/>
            <a:ext cx="391375" cy="391375"/>
          </a:xfrm>
          <a:prstGeom prst="star4">
            <a:avLst>
              <a:gd name="adj" fmla="val 12500"/>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95599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9"/>
          <p:cNvSpPr/>
          <p:nvPr/>
        </p:nvSpPr>
        <p:spPr>
          <a:xfrm>
            <a:off x="228600" y="227000"/>
            <a:ext cx="11734800" cy="64040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 name="Google Shape;64;p9"/>
          <p:cNvSpPr txBox="1">
            <a:spLocks noGrp="1"/>
          </p:cNvSpPr>
          <p:nvPr>
            <p:ph type="title"/>
          </p:nvPr>
        </p:nvSpPr>
        <p:spPr>
          <a:xfrm>
            <a:off x="950967" y="1889133"/>
            <a:ext cx="4486400" cy="1355200"/>
          </a:xfrm>
          <a:prstGeom prst="rect">
            <a:avLst/>
          </a:prstGeom>
        </p:spPr>
        <p:txBody>
          <a:bodyPr spcFirstLastPara="1" wrap="square" lIns="91425" tIns="0" rIns="0" bIns="0" anchor="ctr" anchorCtr="0">
            <a:noAutofit/>
          </a:bodyPr>
          <a:lstStyle>
            <a:lvl1pPr lvl="0" rtl="0">
              <a:spcBef>
                <a:spcPts val="0"/>
              </a:spcBef>
              <a:spcAft>
                <a:spcPts val="0"/>
              </a:spcAft>
              <a:buClr>
                <a:schemeClr val="lt1"/>
              </a:buClr>
              <a:buSzPts val="4000"/>
              <a:buNone/>
              <a:defRPr sz="5333">
                <a:solidFill>
                  <a:schemeClr val="lt1"/>
                </a:solidFill>
              </a:defRPr>
            </a:lvl1pPr>
            <a:lvl2pPr lvl="1" rtl="0">
              <a:spcBef>
                <a:spcPts val="0"/>
              </a:spcBef>
              <a:spcAft>
                <a:spcPts val="0"/>
              </a:spcAft>
              <a:buSzPts val="3800"/>
              <a:buNone/>
              <a:defRPr sz="5067"/>
            </a:lvl2pPr>
            <a:lvl3pPr lvl="2" rtl="0">
              <a:spcBef>
                <a:spcPts val="0"/>
              </a:spcBef>
              <a:spcAft>
                <a:spcPts val="0"/>
              </a:spcAft>
              <a:buSzPts val="3800"/>
              <a:buNone/>
              <a:defRPr sz="5067"/>
            </a:lvl3pPr>
            <a:lvl4pPr lvl="3" rtl="0">
              <a:spcBef>
                <a:spcPts val="0"/>
              </a:spcBef>
              <a:spcAft>
                <a:spcPts val="0"/>
              </a:spcAft>
              <a:buSzPts val="3800"/>
              <a:buNone/>
              <a:defRPr sz="5067"/>
            </a:lvl4pPr>
            <a:lvl5pPr lvl="4" rtl="0">
              <a:spcBef>
                <a:spcPts val="0"/>
              </a:spcBef>
              <a:spcAft>
                <a:spcPts val="0"/>
              </a:spcAft>
              <a:buSzPts val="3800"/>
              <a:buNone/>
              <a:defRPr sz="5067"/>
            </a:lvl5pPr>
            <a:lvl6pPr lvl="5" rtl="0">
              <a:spcBef>
                <a:spcPts val="0"/>
              </a:spcBef>
              <a:spcAft>
                <a:spcPts val="0"/>
              </a:spcAft>
              <a:buSzPts val="3800"/>
              <a:buNone/>
              <a:defRPr sz="5067"/>
            </a:lvl6pPr>
            <a:lvl7pPr lvl="6" rtl="0">
              <a:spcBef>
                <a:spcPts val="0"/>
              </a:spcBef>
              <a:spcAft>
                <a:spcPts val="0"/>
              </a:spcAft>
              <a:buSzPts val="3800"/>
              <a:buNone/>
              <a:defRPr sz="5067"/>
            </a:lvl7pPr>
            <a:lvl8pPr lvl="7" rtl="0">
              <a:spcBef>
                <a:spcPts val="0"/>
              </a:spcBef>
              <a:spcAft>
                <a:spcPts val="0"/>
              </a:spcAft>
              <a:buSzPts val="3800"/>
              <a:buNone/>
              <a:defRPr sz="5067"/>
            </a:lvl8pPr>
            <a:lvl9pPr lvl="8" rtl="0">
              <a:spcBef>
                <a:spcPts val="0"/>
              </a:spcBef>
              <a:spcAft>
                <a:spcPts val="0"/>
              </a:spcAft>
              <a:buSzPts val="3800"/>
              <a:buNone/>
              <a:defRPr sz="5067"/>
            </a:lvl9pPr>
          </a:lstStyle>
          <a:p>
            <a:r>
              <a:rPr lang="en-US" smtClean="0"/>
              <a:t>Click to edit Master title style</a:t>
            </a:r>
            <a:endParaRPr/>
          </a:p>
        </p:txBody>
      </p:sp>
      <p:sp>
        <p:nvSpPr>
          <p:cNvPr id="65" name="Google Shape;65;p9"/>
          <p:cNvSpPr txBox="1">
            <a:spLocks noGrp="1"/>
          </p:cNvSpPr>
          <p:nvPr>
            <p:ph type="subTitle" idx="1"/>
          </p:nvPr>
        </p:nvSpPr>
        <p:spPr>
          <a:xfrm>
            <a:off x="961600" y="3488859"/>
            <a:ext cx="4486400" cy="1480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Roboto"/>
              <a:buNone/>
              <a:defRPr sz="2133">
                <a:solidFill>
                  <a:schemeClr val="lt1"/>
                </a:solidFill>
                <a:latin typeface="Roboto"/>
                <a:ea typeface="Roboto"/>
                <a:cs typeface="Roboto"/>
                <a:sym typeface="Roboto"/>
              </a:defRPr>
            </a:lvl1pPr>
            <a:lvl2pPr lvl="1" rtl="0">
              <a:lnSpc>
                <a:spcPct val="100000"/>
              </a:lnSpc>
              <a:spcBef>
                <a:spcPts val="2133"/>
              </a:spcBef>
              <a:spcAft>
                <a:spcPts val="0"/>
              </a:spcAft>
              <a:buSzPts val="1600"/>
              <a:buFont typeface="Roboto"/>
              <a:buNone/>
              <a:defRPr sz="2133">
                <a:latin typeface="Roboto"/>
                <a:ea typeface="Roboto"/>
                <a:cs typeface="Roboto"/>
                <a:sym typeface="Roboto"/>
              </a:defRPr>
            </a:lvl2pPr>
            <a:lvl3pPr lvl="2" rtl="0">
              <a:lnSpc>
                <a:spcPct val="100000"/>
              </a:lnSpc>
              <a:spcBef>
                <a:spcPts val="0"/>
              </a:spcBef>
              <a:spcAft>
                <a:spcPts val="0"/>
              </a:spcAft>
              <a:buSzPts val="1600"/>
              <a:buFont typeface="Roboto"/>
              <a:buNone/>
              <a:defRPr sz="2133">
                <a:latin typeface="Roboto"/>
                <a:ea typeface="Roboto"/>
                <a:cs typeface="Roboto"/>
                <a:sym typeface="Roboto"/>
              </a:defRPr>
            </a:lvl3pPr>
            <a:lvl4pPr lvl="3" rtl="0">
              <a:lnSpc>
                <a:spcPct val="100000"/>
              </a:lnSpc>
              <a:spcBef>
                <a:spcPts val="0"/>
              </a:spcBef>
              <a:spcAft>
                <a:spcPts val="0"/>
              </a:spcAft>
              <a:buSzPts val="1600"/>
              <a:buFont typeface="Roboto"/>
              <a:buNone/>
              <a:defRPr sz="2133">
                <a:latin typeface="Roboto"/>
                <a:ea typeface="Roboto"/>
                <a:cs typeface="Roboto"/>
                <a:sym typeface="Roboto"/>
              </a:defRPr>
            </a:lvl4pPr>
            <a:lvl5pPr lvl="4" rtl="0">
              <a:lnSpc>
                <a:spcPct val="100000"/>
              </a:lnSpc>
              <a:spcBef>
                <a:spcPts val="0"/>
              </a:spcBef>
              <a:spcAft>
                <a:spcPts val="0"/>
              </a:spcAft>
              <a:buSzPts val="1600"/>
              <a:buFont typeface="Roboto"/>
              <a:buNone/>
              <a:defRPr sz="2133">
                <a:latin typeface="Roboto"/>
                <a:ea typeface="Roboto"/>
                <a:cs typeface="Roboto"/>
                <a:sym typeface="Roboto"/>
              </a:defRPr>
            </a:lvl5pPr>
            <a:lvl6pPr lvl="5" rtl="0">
              <a:lnSpc>
                <a:spcPct val="100000"/>
              </a:lnSpc>
              <a:spcBef>
                <a:spcPts val="0"/>
              </a:spcBef>
              <a:spcAft>
                <a:spcPts val="0"/>
              </a:spcAft>
              <a:buSzPts val="1600"/>
              <a:buFont typeface="Roboto"/>
              <a:buNone/>
              <a:defRPr sz="2133">
                <a:latin typeface="Roboto"/>
                <a:ea typeface="Roboto"/>
                <a:cs typeface="Roboto"/>
                <a:sym typeface="Roboto"/>
              </a:defRPr>
            </a:lvl6pPr>
            <a:lvl7pPr lvl="6" rtl="0">
              <a:lnSpc>
                <a:spcPct val="100000"/>
              </a:lnSpc>
              <a:spcBef>
                <a:spcPts val="0"/>
              </a:spcBef>
              <a:spcAft>
                <a:spcPts val="0"/>
              </a:spcAft>
              <a:buSzPts val="1600"/>
              <a:buFont typeface="Roboto"/>
              <a:buNone/>
              <a:defRPr sz="2133">
                <a:latin typeface="Roboto"/>
                <a:ea typeface="Roboto"/>
                <a:cs typeface="Roboto"/>
                <a:sym typeface="Roboto"/>
              </a:defRPr>
            </a:lvl7pPr>
            <a:lvl8pPr lvl="7" rtl="0">
              <a:lnSpc>
                <a:spcPct val="100000"/>
              </a:lnSpc>
              <a:spcBef>
                <a:spcPts val="0"/>
              </a:spcBef>
              <a:spcAft>
                <a:spcPts val="0"/>
              </a:spcAft>
              <a:buSzPts val="1600"/>
              <a:buFont typeface="Roboto"/>
              <a:buNone/>
              <a:defRPr sz="2133">
                <a:latin typeface="Roboto"/>
                <a:ea typeface="Roboto"/>
                <a:cs typeface="Roboto"/>
                <a:sym typeface="Roboto"/>
              </a:defRPr>
            </a:lvl8pPr>
            <a:lvl9pPr lvl="8" rtl="0">
              <a:lnSpc>
                <a:spcPct val="100000"/>
              </a:lnSpc>
              <a:spcBef>
                <a:spcPts val="0"/>
              </a:spcBef>
              <a:spcAft>
                <a:spcPts val="0"/>
              </a:spcAft>
              <a:buSzPts val="1600"/>
              <a:buFont typeface="Roboto"/>
              <a:buNone/>
              <a:defRPr sz="2133">
                <a:latin typeface="Roboto"/>
                <a:ea typeface="Roboto"/>
                <a:cs typeface="Roboto"/>
                <a:sym typeface="Roboto"/>
              </a:defRPr>
            </a:lvl9pPr>
          </a:lstStyle>
          <a:p>
            <a:r>
              <a:rPr lang="en-US" smtClean="0"/>
              <a:t>Click to edit Master subtitle style</a:t>
            </a:r>
            <a:endParaRPr/>
          </a:p>
        </p:txBody>
      </p:sp>
      <p:sp>
        <p:nvSpPr>
          <p:cNvPr id="66" name="Google Shape;66;p9"/>
          <p:cNvSpPr/>
          <p:nvPr/>
        </p:nvSpPr>
        <p:spPr>
          <a:xfrm rot="-1327052">
            <a:off x="10989701" y="426643"/>
            <a:ext cx="821232" cy="821232"/>
          </a:xfrm>
          <a:prstGeom prst="star4">
            <a:avLst>
              <a:gd name="adj" fmla="val 12500"/>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84209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0"/>
          <p:cNvSpPr/>
          <p:nvPr/>
        </p:nvSpPr>
        <p:spPr>
          <a:xfrm>
            <a:off x="228600" y="227000"/>
            <a:ext cx="11734800" cy="64040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 name="Google Shape;69;p10"/>
          <p:cNvSpPr txBox="1">
            <a:spLocks noGrp="1"/>
          </p:cNvSpPr>
          <p:nvPr>
            <p:ph type="title"/>
          </p:nvPr>
        </p:nvSpPr>
        <p:spPr>
          <a:xfrm>
            <a:off x="960000" y="4420967"/>
            <a:ext cx="4040800" cy="1682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2500"/>
              <a:buNone/>
              <a:defRPr sz="3333">
                <a:solidFill>
                  <a:schemeClr val="lt1"/>
                </a:solidFill>
              </a:defRPr>
            </a:lvl1pPr>
            <a:lvl2pPr lvl="1" rtl="0">
              <a:spcBef>
                <a:spcPts val="0"/>
              </a:spcBef>
              <a:spcAft>
                <a:spcPts val="0"/>
              </a:spcAft>
              <a:buClr>
                <a:schemeClr val="lt1"/>
              </a:buClr>
              <a:buSzPts val="2500"/>
              <a:buNone/>
              <a:defRPr sz="3333">
                <a:solidFill>
                  <a:schemeClr val="lt1"/>
                </a:solidFill>
              </a:defRPr>
            </a:lvl2pPr>
            <a:lvl3pPr lvl="2" rtl="0">
              <a:spcBef>
                <a:spcPts val="0"/>
              </a:spcBef>
              <a:spcAft>
                <a:spcPts val="0"/>
              </a:spcAft>
              <a:buClr>
                <a:schemeClr val="lt1"/>
              </a:buClr>
              <a:buSzPts val="2500"/>
              <a:buNone/>
              <a:defRPr sz="3333">
                <a:solidFill>
                  <a:schemeClr val="lt1"/>
                </a:solidFill>
              </a:defRPr>
            </a:lvl3pPr>
            <a:lvl4pPr lvl="3" rtl="0">
              <a:spcBef>
                <a:spcPts val="0"/>
              </a:spcBef>
              <a:spcAft>
                <a:spcPts val="0"/>
              </a:spcAft>
              <a:buClr>
                <a:schemeClr val="lt1"/>
              </a:buClr>
              <a:buSzPts val="2500"/>
              <a:buNone/>
              <a:defRPr sz="3333">
                <a:solidFill>
                  <a:schemeClr val="lt1"/>
                </a:solidFill>
              </a:defRPr>
            </a:lvl4pPr>
            <a:lvl5pPr lvl="4" rtl="0">
              <a:spcBef>
                <a:spcPts val="0"/>
              </a:spcBef>
              <a:spcAft>
                <a:spcPts val="0"/>
              </a:spcAft>
              <a:buClr>
                <a:schemeClr val="lt1"/>
              </a:buClr>
              <a:buSzPts val="2500"/>
              <a:buNone/>
              <a:defRPr sz="3333">
                <a:solidFill>
                  <a:schemeClr val="lt1"/>
                </a:solidFill>
              </a:defRPr>
            </a:lvl5pPr>
            <a:lvl6pPr lvl="5" rtl="0">
              <a:spcBef>
                <a:spcPts val="0"/>
              </a:spcBef>
              <a:spcAft>
                <a:spcPts val="0"/>
              </a:spcAft>
              <a:buClr>
                <a:schemeClr val="lt1"/>
              </a:buClr>
              <a:buSzPts val="2500"/>
              <a:buNone/>
              <a:defRPr sz="3333">
                <a:solidFill>
                  <a:schemeClr val="lt1"/>
                </a:solidFill>
              </a:defRPr>
            </a:lvl6pPr>
            <a:lvl7pPr lvl="6" rtl="0">
              <a:spcBef>
                <a:spcPts val="0"/>
              </a:spcBef>
              <a:spcAft>
                <a:spcPts val="0"/>
              </a:spcAft>
              <a:buClr>
                <a:schemeClr val="lt1"/>
              </a:buClr>
              <a:buSzPts val="2500"/>
              <a:buNone/>
              <a:defRPr sz="3333">
                <a:solidFill>
                  <a:schemeClr val="lt1"/>
                </a:solidFill>
              </a:defRPr>
            </a:lvl7pPr>
            <a:lvl8pPr lvl="7" rtl="0">
              <a:spcBef>
                <a:spcPts val="0"/>
              </a:spcBef>
              <a:spcAft>
                <a:spcPts val="0"/>
              </a:spcAft>
              <a:buClr>
                <a:schemeClr val="lt1"/>
              </a:buClr>
              <a:buSzPts val="2500"/>
              <a:buNone/>
              <a:defRPr sz="3333">
                <a:solidFill>
                  <a:schemeClr val="lt1"/>
                </a:solidFill>
              </a:defRPr>
            </a:lvl8pPr>
            <a:lvl9pPr lvl="8" rtl="0">
              <a:spcBef>
                <a:spcPts val="0"/>
              </a:spcBef>
              <a:spcAft>
                <a:spcPts val="0"/>
              </a:spcAft>
              <a:buClr>
                <a:schemeClr val="lt1"/>
              </a:buClr>
              <a:buSzPts val="2500"/>
              <a:buNone/>
              <a:defRPr sz="3333">
                <a:solidFill>
                  <a:schemeClr val="lt1"/>
                </a:solidFill>
              </a:defRPr>
            </a:lvl9pPr>
          </a:lstStyle>
          <a:p>
            <a:r>
              <a:rPr lang="en-US" smtClean="0"/>
              <a:t>Click to edit Master title style</a:t>
            </a:r>
            <a:endParaRPr/>
          </a:p>
        </p:txBody>
      </p:sp>
      <p:grpSp>
        <p:nvGrpSpPr>
          <p:cNvPr id="70" name="Google Shape;70;p10"/>
          <p:cNvGrpSpPr/>
          <p:nvPr/>
        </p:nvGrpSpPr>
        <p:grpSpPr>
          <a:xfrm rot="430862">
            <a:off x="898918" y="797281"/>
            <a:ext cx="1390076" cy="1390076"/>
            <a:chOff x="-5424243" y="1013850"/>
            <a:chExt cx="1040100" cy="1040100"/>
          </a:xfrm>
        </p:grpSpPr>
        <p:cxnSp>
          <p:nvCxnSpPr>
            <p:cNvPr id="71" name="Google Shape;71;p10"/>
            <p:cNvCxnSpPr/>
            <p:nvPr/>
          </p:nvCxnSpPr>
          <p:spPr>
            <a:xfrm>
              <a:off x="-4904232" y="1013850"/>
              <a:ext cx="0" cy="1040100"/>
            </a:xfrm>
            <a:prstGeom prst="straightConnector1">
              <a:avLst/>
            </a:prstGeom>
            <a:noFill/>
            <a:ln w="9525" cap="flat" cmpd="sng">
              <a:solidFill>
                <a:schemeClr val="lt1"/>
              </a:solidFill>
              <a:prstDash val="solid"/>
              <a:round/>
              <a:headEnd type="none" w="med" len="med"/>
              <a:tailEnd type="none" w="med" len="med"/>
            </a:ln>
          </p:spPr>
        </p:cxnSp>
        <p:cxnSp>
          <p:nvCxnSpPr>
            <p:cNvPr id="72" name="Google Shape;72;p10"/>
            <p:cNvCxnSpPr/>
            <p:nvPr/>
          </p:nvCxnSpPr>
          <p:spPr>
            <a:xfrm>
              <a:off x="-4904193" y="1013857"/>
              <a:ext cx="0" cy="1040100"/>
            </a:xfrm>
            <a:prstGeom prst="straightConnector1">
              <a:avLst/>
            </a:prstGeom>
            <a:noFill/>
            <a:ln w="9525" cap="flat" cmpd="sng">
              <a:solidFill>
                <a:schemeClr val="lt1"/>
              </a:solidFill>
              <a:prstDash val="solid"/>
              <a:round/>
              <a:headEnd type="none" w="med" len="med"/>
              <a:tailEnd type="none" w="med" len="med"/>
            </a:ln>
          </p:spPr>
        </p:cxnSp>
        <p:cxnSp>
          <p:nvCxnSpPr>
            <p:cNvPr id="73" name="Google Shape;73;p10"/>
            <p:cNvCxnSpPr/>
            <p:nvPr/>
          </p:nvCxnSpPr>
          <p:spPr>
            <a:xfrm>
              <a:off x="-4904166" y="1013814"/>
              <a:ext cx="0" cy="1040042"/>
            </a:xfrm>
            <a:prstGeom prst="straightConnector1">
              <a:avLst/>
            </a:prstGeom>
            <a:noFill/>
            <a:ln w="9525" cap="flat" cmpd="sng">
              <a:solidFill>
                <a:schemeClr val="lt1"/>
              </a:solidFill>
              <a:prstDash val="solid"/>
              <a:round/>
              <a:headEnd type="none" w="med" len="med"/>
              <a:tailEnd type="none" w="med" len="med"/>
            </a:ln>
          </p:spPr>
        </p:cxnSp>
        <p:cxnSp>
          <p:nvCxnSpPr>
            <p:cNvPr id="74" name="Google Shape;74;p10"/>
            <p:cNvCxnSpPr/>
            <p:nvPr/>
          </p:nvCxnSpPr>
          <p:spPr>
            <a:xfrm>
              <a:off x="-4904127" y="1013951"/>
              <a:ext cx="0" cy="1040042"/>
            </a:xfrm>
            <a:prstGeom prst="straightConnector1">
              <a:avLst/>
            </a:prstGeom>
            <a:noFill/>
            <a:ln w="9525" cap="flat" cmpd="sng">
              <a:solidFill>
                <a:schemeClr val="lt1"/>
              </a:solidFill>
              <a:prstDash val="solid"/>
              <a:round/>
              <a:headEnd type="none" w="med" len="med"/>
              <a:tailEnd type="none" w="med" len="med"/>
            </a:ln>
          </p:spPr>
        </p:cxnSp>
        <p:cxnSp>
          <p:nvCxnSpPr>
            <p:cNvPr id="75" name="Google Shape;75;p10"/>
            <p:cNvCxnSpPr/>
            <p:nvPr/>
          </p:nvCxnSpPr>
          <p:spPr>
            <a:xfrm>
              <a:off x="-4904142" y="1013817"/>
              <a:ext cx="0" cy="1039902"/>
            </a:xfrm>
            <a:prstGeom prst="straightConnector1">
              <a:avLst/>
            </a:prstGeom>
            <a:noFill/>
            <a:ln w="9525" cap="flat" cmpd="sng">
              <a:solidFill>
                <a:schemeClr val="lt1"/>
              </a:solidFill>
              <a:prstDash val="solid"/>
              <a:round/>
              <a:headEnd type="none" w="med" len="med"/>
              <a:tailEnd type="none" w="med" len="med"/>
            </a:ln>
          </p:spPr>
        </p:cxnSp>
        <p:cxnSp>
          <p:nvCxnSpPr>
            <p:cNvPr id="76" name="Google Shape;76;p10"/>
            <p:cNvCxnSpPr/>
            <p:nvPr/>
          </p:nvCxnSpPr>
          <p:spPr>
            <a:xfrm>
              <a:off x="-4904074" y="1014044"/>
              <a:ext cx="0" cy="1039902"/>
            </a:xfrm>
            <a:prstGeom prst="straightConnector1">
              <a:avLst/>
            </a:prstGeom>
            <a:noFill/>
            <a:ln w="9525" cap="flat" cmpd="sng">
              <a:solidFill>
                <a:schemeClr val="lt1"/>
              </a:solidFill>
              <a:prstDash val="solid"/>
              <a:round/>
              <a:headEnd type="none" w="med" len="med"/>
              <a:tailEnd type="none" w="med" len="med"/>
            </a:ln>
          </p:spPr>
        </p:cxnSp>
        <p:cxnSp>
          <p:nvCxnSpPr>
            <p:cNvPr id="77" name="Google Shape;77;p10"/>
            <p:cNvCxnSpPr/>
            <p:nvPr/>
          </p:nvCxnSpPr>
          <p:spPr>
            <a:xfrm>
              <a:off x="-4904151" y="1013849"/>
              <a:ext cx="0" cy="1040295"/>
            </a:xfrm>
            <a:prstGeom prst="straightConnector1">
              <a:avLst/>
            </a:prstGeom>
            <a:noFill/>
            <a:ln w="9525" cap="flat" cmpd="sng">
              <a:solidFill>
                <a:schemeClr val="lt1"/>
              </a:solidFill>
              <a:prstDash val="solid"/>
              <a:round/>
              <a:headEnd type="none" w="med" len="med"/>
              <a:tailEnd type="none" w="med" len="med"/>
            </a:ln>
          </p:spPr>
        </p:cxnSp>
        <p:cxnSp>
          <p:nvCxnSpPr>
            <p:cNvPr id="78" name="Google Shape;78;p10"/>
            <p:cNvCxnSpPr/>
            <p:nvPr/>
          </p:nvCxnSpPr>
          <p:spPr>
            <a:xfrm>
              <a:off x="-4904257" y="1013826"/>
              <a:ext cx="0" cy="1040295"/>
            </a:xfrm>
            <a:prstGeom prst="straightConnector1">
              <a:avLst/>
            </a:prstGeom>
            <a:noFill/>
            <a:ln w="9525" cap="flat" cmpd="sng">
              <a:solidFill>
                <a:schemeClr val="lt1"/>
              </a:solidFill>
              <a:prstDash val="solid"/>
              <a:round/>
              <a:headEnd type="none" w="med" len="med"/>
              <a:tailEnd type="none" w="med" len="med"/>
            </a:ln>
          </p:spPr>
        </p:cxnSp>
        <p:cxnSp>
          <p:nvCxnSpPr>
            <p:cNvPr id="79" name="Google Shape;79;p10"/>
            <p:cNvCxnSpPr/>
            <p:nvPr/>
          </p:nvCxnSpPr>
          <p:spPr>
            <a:xfrm>
              <a:off x="-4904284" y="1013984"/>
              <a:ext cx="0" cy="1040042"/>
            </a:xfrm>
            <a:prstGeom prst="straightConnector1">
              <a:avLst/>
            </a:prstGeom>
            <a:noFill/>
            <a:ln w="9525" cap="flat" cmpd="sng">
              <a:solidFill>
                <a:schemeClr val="lt1"/>
              </a:solidFill>
              <a:prstDash val="solid"/>
              <a:round/>
              <a:headEnd type="none" w="med" len="med"/>
              <a:tailEnd type="none" w="med" len="med"/>
            </a:ln>
          </p:spPr>
        </p:cxnSp>
        <p:cxnSp>
          <p:nvCxnSpPr>
            <p:cNvPr id="80" name="Google Shape;80;p10"/>
            <p:cNvCxnSpPr/>
            <p:nvPr/>
          </p:nvCxnSpPr>
          <p:spPr>
            <a:xfrm>
              <a:off x="-4904257" y="1013802"/>
              <a:ext cx="0" cy="1040042"/>
            </a:xfrm>
            <a:prstGeom prst="straightConnector1">
              <a:avLst/>
            </a:prstGeom>
            <a:noFill/>
            <a:ln w="9525" cap="flat" cmpd="sng">
              <a:solidFill>
                <a:schemeClr val="lt1"/>
              </a:solidFill>
              <a:prstDash val="solid"/>
              <a:round/>
              <a:headEnd type="none" w="med" len="med"/>
              <a:tailEnd type="none" w="med" len="med"/>
            </a:ln>
          </p:spPr>
        </p:cxnSp>
        <p:cxnSp>
          <p:nvCxnSpPr>
            <p:cNvPr id="81" name="Google Shape;81;p10"/>
            <p:cNvCxnSpPr/>
            <p:nvPr/>
          </p:nvCxnSpPr>
          <p:spPr>
            <a:xfrm>
              <a:off x="-4904326" y="1014076"/>
              <a:ext cx="0" cy="1039902"/>
            </a:xfrm>
            <a:prstGeom prst="straightConnector1">
              <a:avLst/>
            </a:prstGeom>
            <a:noFill/>
            <a:ln w="9525" cap="flat" cmpd="sng">
              <a:solidFill>
                <a:schemeClr val="lt1"/>
              </a:solidFill>
              <a:prstDash val="solid"/>
              <a:round/>
              <a:headEnd type="none" w="med" len="med"/>
              <a:tailEnd type="none" w="med" len="med"/>
            </a:ln>
          </p:spPr>
        </p:cxnSp>
        <p:cxnSp>
          <p:nvCxnSpPr>
            <p:cNvPr id="82" name="Google Shape;82;p10"/>
            <p:cNvCxnSpPr/>
            <p:nvPr/>
          </p:nvCxnSpPr>
          <p:spPr>
            <a:xfrm>
              <a:off x="-4904281" y="1013809"/>
              <a:ext cx="0" cy="1039902"/>
            </a:xfrm>
            <a:prstGeom prst="straightConnector1">
              <a:avLst/>
            </a:prstGeom>
            <a:noFill/>
            <a:ln w="9525" cap="flat" cmpd="sng">
              <a:solidFill>
                <a:schemeClr val="lt1"/>
              </a:solidFill>
              <a:prstDash val="solid"/>
              <a:round/>
              <a:headEnd type="none" w="med" len="med"/>
              <a:tailEnd type="none" w="med" len="med"/>
            </a:ln>
          </p:spPr>
        </p:cxnSp>
      </p:grpSp>
      <p:sp>
        <p:nvSpPr>
          <p:cNvPr id="83" name="Google Shape;83;p10"/>
          <p:cNvSpPr/>
          <p:nvPr/>
        </p:nvSpPr>
        <p:spPr>
          <a:xfrm rot="-9472948" flipH="1">
            <a:off x="10728801" y="5546437"/>
            <a:ext cx="821232" cy="821232"/>
          </a:xfrm>
          <a:prstGeom prst="star4">
            <a:avLst>
              <a:gd name="adj" fmla="val 12500"/>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4" name="Google Shape;84;p10"/>
          <p:cNvSpPr/>
          <p:nvPr/>
        </p:nvSpPr>
        <p:spPr>
          <a:xfrm rot="10613693" flipH="1">
            <a:off x="10700870" y="5184721"/>
            <a:ext cx="391375" cy="391375"/>
          </a:xfrm>
          <a:prstGeom prst="star4">
            <a:avLst>
              <a:gd name="adj" fmla="val 12500"/>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13097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508000"/>
            <a:ext cx="10281600" cy="645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3600"/>
              <a:buFont typeface="Viaoda Libre"/>
              <a:buNone/>
              <a:defRPr sz="3600">
                <a:solidFill>
                  <a:schemeClr val="lt2"/>
                </a:solidFill>
                <a:latin typeface="Viaoda Libre"/>
                <a:ea typeface="Viaoda Libre"/>
                <a:cs typeface="Viaoda Libre"/>
                <a:sym typeface="Viaoda Libre"/>
              </a:defRPr>
            </a:lvl1pPr>
            <a:lvl2pPr lvl="1" rtl="0">
              <a:lnSpc>
                <a:spcPct val="100000"/>
              </a:lnSpc>
              <a:spcBef>
                <a:spcPts val="0"/>
              </a:spcBef>
              <a:spcAft>
                <a:spcPts val="0"/>
              </a:spcAft>
              <a:buClr>
                <a:schemeClr val="lt2"/>
              </a:buClr>
              <a:buSzPts val="3000"/>
              <a:buNone/>
              <a:defRPr sz="3000">
                <a:solidFill>
                  <a:schemeClr val="lt2"/>
                </a:solidFill>
              </a:defRPr>
            </a:lvl2pPr>
            <a:lvl3pPr lvl="2" rtl="0">
              <a:lnSpc>
                <a:spcPct val="100000"/>
              </a:lnSpc>
              <a:spcBef>
                <a:spcPts val="0"/>
              </a:spcBef>
              <a:spcAft>
                <a:spcPts val="0"/>
              </a:spcAft>
              <a:buClr>
                <a:schemeClr val="lt2"/>
              </a:buClr>
              <a:buSzPts val="3000"/>
              <a:buNone/>
              <a:defRPr sz="3000">
                <a:solidFill>
                  <a:schemeClr val="lt2"/>
                </a:solidFill>
              </a:defRPr>
            </a:lvl3pPr>
            <a:lvl4pPr lvl="3" rtl="0">
              <a:lnSpc>
                <a:spcPct val="100000"/>
              </a:lnSpc>
              <a:spcBef>
                <a:spcPts val="0"/>
              </a:spcBef>
              <a:spcAft>
                <a:spcPts val="0"/>
              </a:spcAft>
              <a:buClr>
                <a:schemeClr val="lt2"/>
              </a:buClr>
              <a:buSzPts val="3000"/>
              <a:buNone/>
              <a:defRPr sz="3000">
                <a:solidFill>
                  <a:schemeClr val="lt2"/>
                </a:solidFill>
              </a:defRPr>
            </a:lvl4pPr>
            <a:lvl5pPr lvl="4" rtl="0">
              <a:lnSpc>
                <a:spcPct val="100000"/>
              </a:lnSpc>
              <a:spcBef>
                <a:spcPts val="0"/>
              </a:spcBef>
              <a:spcAft>
                <a:spcPts val="0"/>
              </a:spcAft>
              <a:buClr>
                <a:schemeClr val="lt2"/>
              </a:buClr>
              <a:buSzPts val="3000"/>
              <a:buNone/>
              <a:defRPr sz="3000">
                <a:solidFill>
                  <a:schemeClr val="lt2"/>
                </a:solidFill>
              </a:defRPr>
            </a:lvl5pPr>
            <a:lvl6pPr lvl="5" rtl="0">
              <a:lnSpc>
                <a:spcPct val="100000"/>
              </a:lnSpc>
              <a:spcBef>
                <a:spcPts val="0"/>
              </a:spcBef>
              <a:spcAft>
                <a:spcPts val="0"/>
              </a:spcAft>
              <a:buClr>
                <a:schemeClr val="lt2"/>
              </a:buClr>
              <a:buSzPts val="3000"/>
              <a:buNone/>
              <a:defRPr sz="3000">
                <a:solidFill>
                  <a:schemeClr val="lt2"/>
                </a:solidFill>
              </a:defRPr>
            </a:lvl6pPr>
            <a:lvl7pPr lvl="6" rtl="0">
              <a:lnSpc>
                <a:spcPct val="100000"/>
              </a:lnSpc>
              <a:spcBef>
                <a:spcPts val="0"/>
              </a:spcBef>
              <a:spcAft>
                <a:spcPts val="0"/>
              </a:spcAft>
              <a:buClr>
                <a:schemeClr val="lt2"/>
              </a:buClr>
              <a:buSzPts val="3000"/>
              <a:buNone/>
              <a:defRPr sz="3000">
                <a:solidFill>
                  <a:schemeClr val="lt2"/>
                </a:solidFill>
              </a:defRPr>
            </a:lvl7pPr>
            <a:lvl8pPr lvl="7" rtl="0">
              <a:lnSpc>
                <a:spcPct val="100000"/>
              </a:lnSpc>
              <a:spcBef>
                <a:spcPts val="0"/>
              </a:spcBef>
              <a:spcAft>
                <a:spcPts val="0"/>
              </a:spcAft>
              <a:buClr>
                <a:schemeClr val="lt2"/>
              </a:buClr>
              <a:buSzPts val="3000"/>
              <a:buNone/>
              <a:defRPr sz="3000">
                <a:solidFill>
                  <a:schemeClr val="lt2"/>
                </a:solidFill>
              </a:defRPr>
            </a:lvl8pPr>
            <a:lvl9pPr lvl="8" rtl="0">
              <a:lnSpc>
                <a:spcPct val="100000"/>
              </a:lnSpc>
              <a:spcBef>
                <a:spcPts val="0"/>
              </a:spcBef>
              <a:spcAft>
                <a:spcPts val="0"/>
              </a:spcAft>
              <a:buClr>
                <a:schemeClr val="lt2"/>
              </a:buClr>
              <a:buSzPts val="3000"/>
              <a:buNone/>
              <a:defRPr sz="3000">
                <a:solidFill>
                  <a:schemeClr val="lt2"/>
                </a:solidFill>
              </a:defRPr>
            </a:lvl9pPr>
          </a:lstStyle>
          <a:p>
            <a:endParaRPr/>
          </a:p>
        </p:txBody>
      </p:sp>
      <p:sp>
        <p:nvSpPr>
          <p:cNvPr id="7" name="Google Shape;7;p1"/>
          <p:cNvSpPr txBox="1">
            <a:spLocks noGrp="1"/>
          </p:cNvSpPr>
          <p:nvPr>
            <p:ph type="body" idx="1"/>
          </p:nvPr>
        </p:nvSpPr>
        <p:spPr>
          <a:xfrm>
            <a:off x="960000" y="1536633"/>
            <a:ext cx="10281600" cy="46080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00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00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00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00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00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00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00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00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54079465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74"/>
        <p:cNvGrpSpPr/>
        <p:nvPr/>
      </p:nvGrpSpPr>
      <p:grpSpPr>
        <a:xfrm>
          <a:off x="0" y="0"/>
          <a:ext cx="0" cy="0"/>
          <a:chOff x="0" y="0"/>
          <a:chExt cx="0" cy="0"/>
        </a:xfrm>
      </p:grpSpPr>
      <p:sp>
        <p:nvSpPr>
          <p:cNvPr id="275" name="Google Shape;275;p30"/>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1pPr>
            <a:lvl2pPr lvl="1"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2pPr>
            <a:lvl3pPr lvl="2"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3pPr>
            <a:lvl4pPr lvl="3"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4pPr>
            <a:lvl5pPr lvl="4"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5pPr>
            <a:lvl6pPr lvl="5"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6pPr>
            <a:lvl7pPr lvl="6"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7pPr>
            <a:lvl8pPr lvl="7"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8pPr>
            <a:lvl9pPr lvl="8"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9pPr>
          </a:lstStyle>
          <a:p>
            <a:endParaRPr/>
          </a:p>
        </p:txBody>
      </p:sp>
      <p:sp>
        <p:nvSpPr>
          <p:cNvPr id="276" name="Google Shape;276;p30"/>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071283521"/>
      </p:ext>
    </p:extLst>
  </p:cSld>
  <p:clrMap bg1="lt1" tx1="dk1" bg2="dk2" tx2="lt2" accent1="accent1" accent2="accent2" accent3="accent3" accent4="accent4" accent5="accent5" accent6="accent6" hlink="hlink" folHlink="folHlink"/>
  <p:sldLayoutIdLst>
    <p:sldLayoutId id="2147483691"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robomind.net/"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RoboMind</a:t>
            </a:r>
            <a:endParaRPr lang="id-ID" dirty="0"/>
          </a:p>
        </p:txBody>
      </p:sp>
      <p:sp>
        <p:nvSpPr>
          <p:cNvPr id="3" name="Subtitle 2"/>
          <p:cNvSpPr>
            <a:spLocks noGrp="1"/>
          </p:cNvSpPr>
          <p:nvPr>
            <p:ph type="subTitle" idx="1"/>
          </p:nvPr>
        </p:nvSpPr>
        <p:spPr/>
        <p:txBody>
          <a:bodyPr/>
          <a:lstStyle/>
          <a:p>
            <a:endParaRPr lang="id-ID"/>
          </a:p>
        </p:txBody>
      </p:sp>
      <p:pic>
        <p:nvPicPr>
          <p:cNvPr id="4" name="Picture 3"/>
          <p:cNvPicPr>
            <a:picLocks noChangeAspect="1"/>
          </p:cNvPicPr>
          <p:nvPr/>
        </p:nvPicPr>
        <p:blipFill>
          <a:blip r:embed="rId2"/>
          <a:stretch>
            <a:fillRect/>
          </a:stretch>
        </p:blipFill>
        <p:spPr>
          <a:xfrm>
            <a:off x="4832350" y="4559428"/>
            <a:ext cx="2527300" cy="1259438"/>
          </a:xfrm>
          <a:prstGeom prst="rect">
            <a:avLst/>
          </a:prstGeom>
        </p:spPr>
      </p:pic>
    </p:spTree>
    <p:extLst>
      <p:ext uri="{BB962C8B-B14F-4D97-AF65-F5344CB8AC3E}">
        <p14:creationId xmlns:p14="http://schemas.microsoft.com/office/powerpoint/2010/main" val="1151276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77933" y="508000"/>
            <a:ext cx="10648933" cy="645600"/>
          </a:xfrm>
        </p:spPr>
        <p:txBody>
          <a:bodyPr/>
          <a:lstStyle/>
          <a:p>
            <a:r>
              <a:rPr lang="en-US" dirty="0" err="1" smtClean="0"/>
              <a:t>Lembar</a:t>
            </a:r>
            <a:r>
              <a:rPr lang="en-US" dirty="0" smtClean="0"/>
              <a:t> </a:t>
            </a:r>
            <a:r>
              <a:rPr lang="en-US" dirty="0" err="1" smtClean="0"/>
              <a:t>Kerja</a:t>
            </a:r>
            <a:r>
              <a:rPr lang="en-US" dirty="0" smtClean="0"/>
              <a:t> </a:t>
            </a:r>
            <a:r>
              <a:rPr lang="en-US" dirty="0" err="1" smtClean="0"/>
              <a:t>RoboMind</a:t>
            </a:r>
            <a:endParaRPr lang="id-ID" dirty="0"/>
          </a:p>
        </p:txBody>
      </p:sp>
      <p:sp>
        <p:nvSpPr>
          <p:cNvPr id="6" name="Subtitle 5"/>
          <p:cNvSpPr>
            <a:spLocks noGrp="1"/>
          </p:cNvSpPr>
          <p:nvPr>
            <p:ph type="subTitle" idx="1"/>
          </p:nvPr>
        </p:nvSpPr>
        <p:spPr>
          <a:xfrm>
            <a:off x="5130800" y="1385032"/>
            <a:ext cx="6296067" cy="5066567"/>
          </a:xfrm>
        </p:spPr>
        <p:txBody>
          <a:bodyPr/>
          <a:lstStyle/>
          <a:p>
            <a:pPr marL="114300" indent="0" algn="just">
              <a:lnSpc>
                <a:spcPct val="150000"/>
              </a:lnSpc>
              <a:buNone/>
            </a:pPr>
            <a:r>
              <a:rPr lang="en-US" sz="1800" b="1" dirty="0" err="1" smtClean="0">
                <a:solidFill>
                  <a:schemeClr val="bg1"/>
                </a:solidFill>
              </a:rPr>
              <a:t>Perintah</a:t>
            </a:r>
            <a:r>
              <a:rPr lang="en-US" sz="1800" b="1" dirty="0" smtClean="0">
                <a:solidFill>
                  <a:schemeClr val="bg1"/>
                </a:solidFill>
              </a:rPr>
              <a:t> – </a:t>
            </a:r>
            <a:r>
              <a:rPr lang="en-US" sz="1800" b="1" dirty="0" err="1" smtClean="0">
                <a:solidFill>
                  <a:schemeClr val="bg1"/>
                </a:solidFill>
              </a:rPr>
              <a:t>Perintah</a:t>
            </a:r>
            <a:r>
              <a:rPr lang="en-US" sz="1800" b="1" dirty="0" smtClean="0">
                <a:solidFill>
                  <a:schemeClr val="bg1"/>
                </a:solidFill>
              </a:rPr>
              <a:t> </a:t>
            </a:r>
            <a:r>
              <a:rPr lang="en-US" sz="1800" b="1" dirty="0" err="1" smtClean="0">
                <a:solidFill>
                  <a:schemeClr val="bg1"/>
                </a:solidFill>
              </a:rPr>
              <a:t>Dasar</a:t>
            </a:r>
            <a:r>
              <a:rPr lang="id-ID" sz="1800" b="1" dirty="0" smtClean="0">
                <a:solidFill>
                  <a:schemeClr val="bg1"/>
                </a:solidFill>
              </a:rPr>
              <a:t> Robo</a:t>
            </a:r>
            <a:r>
              <a:rPr lang="en-US" sz="1800" b="1" dirty="0" smtClean="0">
                <a:solidFill>
                  <a:schemeClr val="bg1"/>
                </a:solidFill>
              </a:rPr>
              <a:t>M</a:t>
            </a:r>
            <a:r>
              <a:rPr lang="id-ID" sz="1800" b="1" dirty="0" smtClean="0">
                <a:solidFill>
                  <a:schemeClr val="bg1"/>
                </a:solidFill>
              </a:rPr>
              <a:t>ind</a:t>
            </a:r>
            <a:endParaRPr lang="en-US" sz="1800" b="1" dirty="0" smtClean="0">
              <a:solidFill>
                <a:schemeClr val="bg1"/>
              </a:solidFill>
            </a:endParaRPr>
          </a:p>
          <a:p>
            <a:pPr marL="114300" indent="0">
              <a:lnSpc>
                <a:spcPct val="150000"/>
              </a:lnSpc>
              <a:buNone/>
            </a:pPr>
            <a:r>
              <a:rPr lang="id-ID" dirty="0">
                <a:solidFill>
                  <a:schemeClr val="bg1"/>
                </a:solidFill>
              </a:rPr>
              <a:t>Robot juga bisa disuruh mewarnai path yang dilalui, dengan perintah berikut ini:</a:t>
            </a:r>
          </a:p>
          <a:p>
            <a:pPr>
              <a:lnSpc>
                <a:spcPct val="150000"/>
              </a:lnSpc>
            </a:pPr>
            <a:r>
              <a:rPr lang="id-ID" b="1" dirty="0">
                <a:solidFill>
                  <a:schemeClr val="bg1"/>
                </a:solidFill>
              </a:rPr>
              <a:t>paintWhite()</a:t>
            </a:r>
            <a:r>
              <a:rPr lang="id-ID" dirty="0">
                <a:solidFill>
                  <a:schemeClr val="bg1"/>
                </a:solidFill>
              </a:rPr>
              <a:t>      : Mewarnai dengan warna putih pada path</a:t>
            </a:r>
          </a:p>
          <a:p>
            <a:pPr>
              <a:lnSpc>
                <a:spcPct val="150000"/>
              </a:lnSpc>
            </a:pPr>
            <a:r>
              <a:rPr lang="id-ID" b="1" dirty="0">
                <a:solidFill>
                  <a:schemeClr val="bg1"/>
                </a:solidFill>
              </a:rPr>
              <a:t>paintBlack()       :</a:t>
            </a:r>
            <a:r>
              <a:rPr lang="id-ID" dirty="0">
                <a:solidFill>
                  <a:schemeClr val="bg1"/>
                </a:solidFill>
              </a:rPr>
              <a:t> Mewarnai dengan warna hitam pada path</a:t>
            </a:r>
          </a:p>
          <a:p>
            <a:pPr>
              <a:lnSpc>
                <a:spcPct val="150000"/>
              </a:lnSpc>
            </a:pPr>
            <a:r>
              <a:rPr lang="id-ID" b="1" dirty="0">
                <a:solidFill>
                  <a:schemeClr val="bg1"/>
                </a:solidFill>
              </a:rPr>
              <a:t>stopPainting()</a:t>
            </a:r>
            <a:r>
              <a:rPr lang="id-ID" dirty="0">
                <a:solidFill>
                  <a:schemeClr val="bg1"/>
                </a:solidFill>
              </a:rPr>
              <a:t>   : Menyuruh robot berhenti </a:t>
            </a:r>
            <a:r>
              <a:rPr lang="id-ID" dirty="0" smtClean="0">
                <a:solidFill>
                  <a:schemeClr val="bg1"/>
                </a:solidFill>
              </a:rPr>
              <a:t>mewarnai</a:t>
            </a:r>
            <a:endParaRPr lang="en-US" dirty="0" smtClean="0">
              <a:solidFill>
                <a:schemeClr val="bg1"/>
              </a:solidFill>
            </a:endParaRPr>
          </a:p>
          <a:p>
            <a:pPr marL="114300" indent="0" algn="just">
              <a:lnSpc>
                <a:spcPct val="150000"/>
              </a:lnSpc>
              <a:buNone/>
            </a:pPr>
            <a:r>
              <a:rPr lang="en-US" dirty="0" smtClean="0">
                <a:solidFill>
                  <a:schemeClr val="bg1"/>
                </a:solidFill>
              </a:rPr>
              <a:t>* </a:t>
            </a:r>
            <a:r>
              <a:rPr lang="en-US" dirty="0" err="1" smtClean="0">
                <a:solidFill>
                  <a:schemeClr val="bg1"/>
                </a:solidFill>
              </a:rPr>
              <a:t>Seluruh</a:t>
            </a:r>
            <a:r>
              <a:rPr lang="en-US" dirty="0" smtClean="0">
                <a:solidFill>
                  <a:schemeClr val="bg1"/>
                </a:solidFill>
              </a:rPr>
              <a:t> </a:t>
            </a:r>
            <a:r>
              <a:rPr lang="en-US" dirty="0" err="1" smtClean="0">
                <a:solidFill>
                  <a:schemeClr val="bg1"/>
                </a:solidFill>
              </a:rPr>
              <a:t>perintah</a:t>
            </a:r>
            <a:r>
              <a:rPr lang="en-US" dirty="0" smtClean="0">
                <a:solidFill>
                  <a:schemeClr val="bg1"/>
                </a:solidFill>
              </a:rPr>
              <a:t> </a:t>
            </a:r>
            <a:r>
              <a:rPr lang="en-US" dirty="0" err="1" smtClean="0">
                <a:solidFill>
                  <a:schemeClr val="bg1"/>
                </a:solidFill>
              </a:rPr>
              <a:t>ini</a:t>
            </a:r>
            <a:r>
              <a:rPr lang="en-US" dirty="0" smtClean="0">
                <a:solidFill>
                  <a:schemeClr val="bg1"/>
                </a:solidFill>
              </a:rPr>
              <a:t> </a:t>
            </a:r>
            <a:r>
              <a:rPr lang="en-US" dirty="0" err="1" smtClean="0">
                <a:solidFill>
                  <a:schemeClr val="bg1"/>
                </a:solidFill>
              </a:rPr>
              <a:t>berada</a:t>
            </a:r>
            <a:r>
              <a:rPr lang="en-US" dirty="0" smtClean="0">
                <a:solidFill>
                  <a:schemeClr val="bg1"/>
                </a:solidFill>
              </a:rPr>
              <a:t> di Edit &gt; Insert &gt; Paint</a:t>
            </a:r>
            <a:endParaRPr lang="id-ID" dirty="0">
              <a:solidFill>
                <a:schemeClr val="bg1"/>
              </a:solidFill>
            </a:endParaRPr>
          </a:p>
        </p:txBody>
      </p:sp>
      <p:pic>
        <p:nvPicPr>
          <p:cNvPr id="3" name="Picture 2"/>
          <p:cNvPicPr>
            <a:picLocks noChangeAspect="1"/>
          </p:cNvPicPr>
          <p:nvPr/>
        </p:nvPicPr>
        <p:blipFill>
          <a:blip r:embed="rId2"/>
          <a:stretch>
            <a:fillRect/>
          </a:stretch>
        </p:blipFill>
        <p:spPr>
          <a:xfrm>
            <a:off x="1505464" y="2150533"/>
            <a:ext cx="2946629" cy="2760134"/>
          </a:xfrm>
          <a:prstGeom prst="rect">
            <a:avLst/>
          </a:prstGeom>
        </p:spPr>
      </p:pic>
    </p:spTree>
    <p:extLst>
      <p:ext uri="{BB962C8B-B14F-4D97-AF65-F5344CB8AC3E}">
        <p14:creationId xmlns:p14="http://schemas.microsoft.com/office/powerpoint/2010/main" val="39671292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77933" y="508000"/>
            <a:ext cx="10648933" cy="645600"/>
          </a:xfrm>
        </p:spPr>
        <p:txBody>
          <a:bodyPr/>
          <a:lstStyle/>
          <a:p>
            <a:r>
              <a:rPr lang="en-US" dirty="0" err="1" smtClean="0"/>
              <a:t>Lembar</a:t>
            </a:r>
            <a:r>
              <a:rPr lang="en-US" dirty="0" smtClean="0"/>
              <a:t> </a:t>
            </a:r>
            <a:r>
              <a:rPr lang="en-US" dirty="0" err="1" smtClean="0"/>
              <a:t>Kerja</a:t>
            </a:r>
            <a:r>
              <a:rPr lang="en-US" dirty="0" smtClean="0"/>
              <a:t> </a:t>
            </a:r>
            <a:r>
              <a:rPr lang="en-US" dirty="0" err="1" smtClean="0"/>
              <a:t>RoboMind</a:t>
            </a:r>
            <a:endParaRPr lang="id-ID" dirty="0"/>
          </a:p>
        </p:txBody>
      </p:sp>
      <p:sp>
        <p:nvSpPr>
          <p:cNvPr id="6" name="Subtitle 5"/>
          <p:cNvSpPr>
            <a:spLocks noGrp="1"/>
          </p:cNvSpPr>
          <p:nvPr>
            <p:ph type="subTitle" idx="1"/>
          </p:nvPr>
        </p:nvSpPr>
        <p:spPr>
          <a:xfrm>
            <a:off x="5130800" y="1385032"/>
            <a:ext cx="6296067" cy="5066567"/>
          </a:xfrm>
        </p:spPr>
        <p:txBody>
          <a:bodyPr/>
          <a:lstStyle/>
          <a:p>
            <a:pPr marL="114300" indent="0" algn="just">
              <a:lnSpc>
                <a:spcPct val="150000"/>
              </a:lnSpc>
              <a:buNone/>
            </a:pPr>
            <a:r>
              <a:rPr lang="en-US" sz="1800" b="1" dirty="0" err="1" smtClean="0">
                <a:solidFill>
                  <a:schemeClr val="bg1"/>
                </a:solidFill>
              </a:rPr>
              <a:t>Perintah</a:t>
            </a:r>
            <a:r>
              <a:rPr lang="en-US" sz="1800" b="1" dirty="0" smtClean="0">
                <a:solidFill>
                  <a:schemeClr val="bg1"/>
                </a:solidFill>
              </a:rPr>
              <a:t> – </a:t>
            </a:r>
            <a:r>
              <a:rPr lang="en-US" sz="1800" b="1" dirty="0" err="1" smtClean="0">
                <a:solidFill>
                  <a:schemeClr val="bg1"/>
                </a:solidFill>
              </a:rPr>
              <a:t>Perintah</a:t>
            </a:r>
            <a:r>
              <a:rPr lang="en-US" sz="1800" b="1" dirty="0" smtClean="0">
                <a:solidFill>
                  <a:schemeClr val="bg1"/>
                </a:solidFill>
              </a:rPr>
              <a:t> </a:t>
            </a:r>
            <a:r>
              <a:rPr lang="en-US" sz="1800" b="1" dirty="0" err="1" smtClean="0">
                <a:solidFill>
                  <a:schemeClr val="bg1"/>
                </a:solidFill>
              </a:rPr>
              <a:t>Dasar</a:t>
            </a:r>
            <a:r>
              <a:rPr lang="id-ID" sz="1800" b="1" dirty="0" smtClean="0">
                <a:solidFill>
                  <a:schemeClr val="bg1"/>
                </a:solidFill>
              </a:rPr>
              <a:t> Robo</a:t>
            </a:r>
            <a:r>
              <a:rPr lang="en-US" sz="1800" b="1" dirty="0" smtClean="0">
                <a:solidFill>
                  <a:schemeClr val="bg1"/>
                </a:solidFill>
              </a:rPr>
              <a:t>M</a:t>
            </a:r>
            <a:r>
              <a:rPr lang="id-ID" sz="1800" b="1" dirty="0" smtClean="0">
                <a:solidFill>
                  <a:schemeClr val="bg1"/>
                </a:solidFill>
              </a:rPr>
              <a:t>ind</a:t>
            </a:r>
            <a:endParaRPr lang="en-US" sz="1800" b="1" dirty="0" smtClean="0">
              <a:solidFill>
                <a:schemeClr val="bg1"/>
              </a:solidFill>
            </a:endParaRPr>
          </a:p>
          <a:p>
            <a:pPr marL="114300" indent="0" algn="just">
              <a:lnSpc>
                <a:spcPct val="150000"/>
              </a:lnSpc>
              <a:buNone/>
            </a:pPr>
            <a:r>
              <a:rPr lang="id-ID" dirty="0">
                <a:solidFill>
                  <a:schemeClr val="bg1"/>
                </a:solidFill>
              </a:rPr>
              <a:t>Selain mewarnai path yang dilalui, si robot juga bisa disuruh mengambil obyek dan meletakkannya kembali. Berikut ini beberapa perintah untuk melakukan hal tersebut:</a:t>
            </a:r>
          </a:p>
          <a:p>
            <a:pPr algn="just">
              <a:lnSpc>
                <a:spcPct val="150000"/>
              </a:lnSpc>
            </a:pPr>
            <a:r>
              <a:rPr lang="id-ID" b="1" dirty="0">
                <a:solidFill>
                  <a:schemeClr val="bg1"/>
                </a:solidFill>
              </a:rPr>
              <a:t>pickUp()</a:t>
            </a:r>
            <a:r>
              <a:rPr lang="id-ID" dirty="0">
                <a:solidFill>
                  <a:schemeClr val="bg1"/>
                </a:solidFill>
              </a:rPr>
              <a:t>              : Mengambil obyek yang ada di depannya</a:t>
            </a:r>
          </a:p>
          <a:p>
            <a:pPr algn="just">
              <a:lnSpc>
                <a:spcPct val="150000"/>
              </a:lnSpc>
            </a:pPr>
            <a:r>
              <a:rPr lang="id-ID" b="1" dirty="0">
                <a:solidFill>
                  <a:schemeClr val="bg1"/>
                </a:solidFill>
              </a:rPr>
              <a:t>putDown() </a:t>
            </a:r>
            <a:r>
              <a:rPr lang="id-ID" dirty="0">
                <a:solidFill>
                  <a:schemeClr val="bg1"/>
                </a:solidFill>
              </a:rPr>
              <a:t>          : Meletakkan obyek di </a:t>
            </a:r>
            <a:r>
              <a:rPr lang="id-ID" dirty="0" smtClean="0">
                <a:solidFill>
                  <a:schemeClr val="bg1"/>
                </a:solidFill>
              </a:rPr>
              <a:t>depannya</a:t>
            </a:r>
            <a:endParaRPr lang="en-US" dirty="0" smtClean="0">
              <a:solidFill>
                <a:schemeClr val="bg1"/>
              </a:solidFill>
            </a:endParaRPr>
          </a:p>
          <a:p>
            <a:pPr marL="114300" indent="0" algn="just">
              <a:lnSpc>
                <a:spcPct val="150000"/>
              </a:lnSpc>
              <a:buNone/>
            </a:pPr>
            <a:r>
              <a:rPr lang="en-US" dirty="0" smtClean="0">
                <a:solidFill>
                  <a:schemeClr val="bg1"/>
                </a:solidFill>
              </a:rPr>
              <a:t>* </a:t>
            </a:r>
            <a:r>
              <a:rPr lang="en-US" dirty="0" err="1" smtClean="0">
                <a:solidFill>
                  <a:schemeClr val="bg1"/>
                </a:solidFill>
              </a:rPr>
              <a:t>Seluruh</a:t>
            </a:r>
            <a:r>
              <a:rPr lang="en-US" dirty="0" smtClean="0">
                <a:solidFill>
                  <a:schemeClr val="bg1"/>
                </a:solidFill>
              </a:rPr>
              <a:t> </a:t>
            </a:r>
            <a:r>
              <a:rPr lang="en-US" dirty="0" err="1" smtClean="0">
                <a:solidFill>
                  <a:schemeClr val="bg1"/>
                </a:solidFill>
              </a:rPr>
              <a:t>perintah</a:t>
            </a:r>
            <a:r>
              <a:rPr lang="en-US" dirty="0" smtClean="0">
                <a:solidFill>
                  <a:schemeClr val="bg1"/>
                </a:solidFill>
              </a:rPr>
              <a:t> </a:t>
            </a:r>
            <a:r>
              <a:rPr lang="en-US" dirty="0" err="1" smtClean="0">
                <a:solidFill>
                  <a:schemeClr val="bg1"/>
                </a:solidFill>
              </a:rPr>
              <a:t>ini</a:t>
            </a:r>
            <a:r>
              <a:rPr lang="en-US" dirty="0" smtClean="0">
                <a:solidFill>
                  <a:schemeClr val="bg1"/>
                </a:solidFill>
              </a:rPr>
              <a:t> </a:t>
            </a:r>
            <a:r>
              <a:rPr lang="en-US" dirty="0" err="1" smtClean="0">
                <a:solidFill>
                  <a:schemeClr val="bg1"/>
                </a:solidFill>
              </a:rPr>
              <a:t>berada</a:t>
            </a:r>
            <a:r>
              <a:rPr lang="en-US" dirty="0" smtClean="0">
                <a:solidFill>
                  <a:schemeClr val="bg1"/>
                </a:solidFill>
              </a:rPr>
              <a:t> di Edit &gt; Insert &gt; Grab</a:t>
            </a:r>
            <a:endParaRPr lang="id-ID" dirty="0">
              <a:solidFill>
                <a:schemeClr val="bg1"/>
              </a:solidFill>
            </a:endParaRPr>
          </a:p>
        </p:txBody>
      </p:sp>
      <p:pic>
        <p:nvPicPr>
          <p:cNvPr id="3" name="Picture 2"/>
          <p:cNvPicPr>
            <a:picLocks noChangeAspect="1"/>
          </p:cNvPicPr>
          <p:nvPr/>
        </p:nvPicPr>
        <p:blipFill>
          <a:blip r:embed="rId2"/>
          <a:stretch>
            <a:fillRect/>
          </a:stretch>
        </p:blipFill>
        <p:spPr>
          <a:xfrm>
            <a:off x="1505464" y="2150533"/>
            <a:ext cx="2946629" cy="2760134"/>
          </a:xfrm>
          <a:prstGeom prst="rect">
            <a:avLst/>
          </a:prstGeom>
        </p:spPr>
      </p:pic>
    </p:spTree>
    <p:extLst>
      <p:ext uri="{BB962C8B-B14F-4D97-AF65-F5344CB8AC3E}">
        <p14:creationId xmlns:p14="http://schemas.microsoft.com/office/powerpoint/2010/main" val="22018292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77933" y="508000"/>
            <a:ext cx="10648933" cy="645600"/>
          </a:xfrm>
        </p:spPr>
        <p:txBody>
          <a:bodyPr/>
          <a:lstStyle/>
          <a:p>
            <a:r>
              <a:rPr lang="en-US" dirty="0" err="1" smtClean="0"/>
              <a:t>Lembar</a:t>
            </a:r>
            <a:r>
              <a:rPr lang="en-US" dirty="0" smtClean="0"/>
              <a:t> </a:t>
            </a:r>
            <a:r>
              <a:rPr lang="en-US" dirty="0" err="1" smtClean="0"/>
              <a:t>Kerja</a:t>
            </a:r>
            <a:r>
              <a:rPr lang="en-US" dirty="0" smtClean="0"/>
              <a:t> </a:t>
            </a:r>
            <a:r>
              <a:rPr lang="en-US" dirty="0" err="1" smtClean="0"/>
              <a:t>RoboMind</a:t>
            </a:r>
            <a:endParaRPr lang="id-ID" dirty="0"/>
          </a:p>
        </p:txBody>
      </p:sp>
      <p:sp>
        <p:nvSpPr>
          <p:cNvPr id="6" name="Subtitle 5"/>
          <p:cNvSpPr>
            <a:spLocks noGrp="1"/>
          </p:cNvSpPr>
          <p:nvPr>
            <p:ph type="subTitle" idx="1"/>
          </p:nvPr>
        </p:nvSpPr>
        <p:spPr>
          <a:xfrm>
            <a:off x="5274733" y="1385033"/>
            <a:ext cx="6152134" cy="4812568"/>
          </a:xfrm>
        </p:spPr>
        <p:txBody>
          <a:bodyPr/>
          <a:lstStyle/>
          <a:p>
            <a:pPr marL="114300" indent="0" algn="just">
              <a:lnSpc>
                <a:spcPct val="150000"/>
              </a:lnSpc>
              <a:buNone/>
            </a:pPr>
            <a:r>
              <a:rPr lang="id-ID" sz="1800" b="1" dirty="0">
                <a:solidFill>
                  <a:schemeClr val="bg1"/>
                </a:solidFill>
              </a:rPr>
              <a:t>Menu </a:t>
            </a:r>
            <a:r>
              <a:rPr lang="en-US" sz="1800" b="1" dirty="0" smtClean="0">
                <a:solidFill>
                  <a:schemeClr val="bg1"/>
                </a:solidFill>
              </a:rPr>
              <a:t>View</a:t>
            </a:r>
            <a:r>
              <a:rPr lang="id-ID" sz="1800" b="1" dirty="0" smtClean="0">
                <a:solidFill>
                  <a:schemeClr val="bg1"/>
                </a:solidFill>
              </a:rPr>
              <a:t> Robo</a:t>
            </a:r>
            <a:r>
              <a:rPr lang="en-US" sz="1800" b="1" dirty="0" smtClean="0">
                <a:solidFill>
                  <a:schemeClr val="bg1"/>
                </a:solidFill>
              </a:rPr>
              <a:t>M</a:t>
            </a:r>
            <a:r>
              <a:rPr lang="id-ID" sz="1800" b="1" dirty="0" smtClean="0">
                <a:solidFill>
                  <a:schemeClr val="bg1"/>
                </a:solidFill>
              </a:rPr>
              <a:t>ind</a:t>
            </a:r>
            <a:endParaRPr lang="en-US" sz="1800" b="1" dirty="0" smtClean="0">
              <a:solidFill>
                <a:schemeClr val="bg1"/>
              </a:solidFill>
            </a:endParaRPr>
          </a:p>
          <a:p>
            <a:pPr marL="114300" indent="0" algn="just">
              <a:lnSpc>
                <a:spcPct val="150000"/>
              </a:lnSpc>
              <a:buNone/>
            </a:pPr>
            <a:r>
              <a:rPr lang="en-US" sz="1800" dirty="0" err="1" smtClean="0">
                <a:solidFill>
                  <a:schemeClr val="bg1"/>
                </a:solidFill>
              </a:rPr>
              <a:t>Keterangan</a:t>
            </a:r>
            <a:r>
              <a:rPr lang="en-US" sz="1800" dirty="0" smtClean="0">
                <a:solidFill>
                  <a:schemeClr val="bg1"/>
                </a:solidFill>
              </a:rPr>
              <a:t>:</a:t>
            </a:r>
          </a:p>
          <a:p>
            <a:pPr algn="just">
              <a:lnSpc>
                <a:spcPct val="150000"/>
              </a:lnSpc>
            </a:pPr>
            <a:r>
              <a:rPr lang="id-ID" b="1" dirty="0">
                <a:solidFill>
                  <a:schemeClr val="bg1"/>
                </a:solidFill>
              </a:rPr>
              <a:t>Zoom in</a:t>
            </a:r>
            <a:r>
              <a:rPr lang="id-ID" dirty="0">
                <a:solidFill>
                  <a:schemeClr val="bg1"/>
                </a:solidFill>
              </a:rPr>
              <a:t> </a:t>
            </a:r>
            <a:r>
              <a:rPr lang="en-US" dirty="0" smtClean="0">
                <a:solidFill>
                  <a:schemeClr val="bg1"/>
                </a:solidFill>
              </a:rPr>
              <a:t>	</a:t>
            </a:r>
            <a:r>
              <a:rPr lang="id-ID" dirty="0" smtClean="0">
                <a:solidFill>
                  <a:schemeClr val="bg1"/>
                </a:solidFill>
              </a:rPr>
              <a:t>: </a:t>
            </a:r>
            <a:r>
              <a:rPr lang="id-ID" dirty="0">
                <a:solidFill>
                  <a:schemeClr val="bg1"/>
                </a:solidFill>
              </a:rPr>
              <a:t>untuk mengecilkan layar peta</a:t>
            </a:r>
          </a:p>
          <a:p>
            <a:pPr algn="just">
              <a:lnSpc>
                <a:spcPct val="150000"/>
              </a:lnSpc>
            </a:pPr>
            <a:r>
              <a:rPr lang="id-ID" b="1" dirty="0">
                <a:solidFill>
                  <a:schemeClr val="bg1"/>
                </a:solidFill>
              </a:rPr>
              <a:t>Zoom out</a:t>
            </a:r>
            <a:r>
              <a:rPr lang="id-ID" dirty="0">
                <a:solidFill>
                  <a:schemeClr val="bg1"/>
                </a:solidFill>
              </a:rPr>
              <a:t> </a:t>
            </a:r>
            <a:r>
              <a:rPr lang="en-US" dirty="0" smtClean="0">
                <a:solidFill>
                  <a:schemeClr val="bg1"/>
                </a:solidFill>
              </a:rPr>
              <a:t>	</a:t>
            </a:r>
            <a:r>
              <a:rPr lang="id-ID" dirty="0" smtClean="0">
                <a:solidFill>
                  <a:schemeClr val="bg1"/>
                </a:solidFill>
              </a:rPr>
              <a:t>: </a:t>
            </a:r>
            <a:r>
              <a:rPr lang="id-ID" dirty="0">
                <a:solidFill>
                  <a:schemeClr val="bg1"/>
                </a:solidFill>
              </a:rPr>
              <a:t>untuk membesarkan layar peta</a:t>
            </a:r>
          </a:p>
          <a:p>
            <a:pPr algn="just">
              <a:lnSpc>
                <a:spcPct val="150000"/>
              </a:lnSpc>
            </a:pPr>
            <a:r>
              <a:rPr lang="id-ID" b="1" dirty="0">
                <a:solidFill>
                  <a:schemeClr val="bg1"/>
                </a:solidFill>
              </a:rPr>
              <a:t>Show grid</a:t>
            </a:r>
            <a:r>
              <a:rPr lang="id-ID" dirty="0">
                <a:solidFill>
                  <a:schemeClr val="bg1"/>
                </a:solidFill>
              </a:rPr>
              <a:t> </a:t>
            </a:r>
            <a:r>
              <a:rPr lang="en-US" dirty="0" smtClean="0">
                <a:solidFill>
                  <a:schemeClr val="bg1"/>
                </a:solidFill>
              </a:rPr>
              <a:t>	</a:t>
            </a:r>
            <a:r>
              <a:rPr lang="id-ID" dirty="0" smtClean="0">
                <a:solidFill>
                  <a:schemeClr val="bg1"/>
                </a:solidFill>
              </a:rPr>
              <a:t>: </a:t>
            </a:r>
            <a:r>
              <a:rPr lang="id-ID" dirty="0">
                <a:solidFill>
                  <a:schemeClr val="bg1"/>
                </a:solidFill>
              </a:rPr>
              <a:t>untuk menampilkan garis – garis</a:t>
            </a:r>
          </a:p>
          <a:p>
            <a:pPr algn="just">
              <a:lnSpc>
                <a:spcPct val="150000"/>
              </a:lnSpc>
            </a:pPr>
            <a:r>
              <a:rPr lang="id-ID" b="1" dirty="0">
                <a:solidFill>
                  <a:schemeClr val="bg1"/>
                </a:solidFill>
              </a:rPr>
              <a:t>Show radar </a:t>
            </a:r>
            <a:r>
              <a:rPr lang="en-US" b="1" dirty="0" smtClean="0">
                <a:solidFill>
                  <a:schemeClr val="bg1"/>
                </a:solidFill>
              </a:rPr>
              <a:t>	</a:t>
            </a:r>
            <a:r>
              <a:rPr lang="id-ID" b="1" dirty="0" smtClean="0">
                <a:solidFill>
                  <a:schemeClr val="bg1"/>
                </a:solidFill>
              </a:rPr>
              <a:t>:</a:t>
            </a:r>
            <a:r>
              <a:rPr lang="id-ID" dirty="0">
                <a:solidFill>
                  <a:schemeClr val="bg1"/>
                </a:solidFill>
              </a:rPr>
              <a:t> untuk menampilkan arahan letak robot dan peta</a:t>
            </a:r>
          </a:p>
          <a:p>
            <a:pPr algn="just">
              <a:lnSpc>
                <a:spcPct val="150000"/>
              </a:lnSpc>
            </a:pPr>
            <a:r>
              <a:rPr lang="id-ID" b="1" dirty="0">
                <a:solidFill>
                  <a:schemeClr val="bg1"/>
                </a:solidFill>
              </a:rPr>
              <a:t>Track robot </a:t>
            </a:r>
            <a:r>
              <a:rPr lang="en-US" b="1" dirty="0" smtClean="0">
                <a:solidFill>
                  <a:schemeClr val="bg1"/>
                </a:solidFill>
              </a:rPr>
              <a:t>	</a:t>
            </a:r>
            <a:r>
              <a:rPr lang="id-ID" b="1" dirty="0" smtClean="0">
                <a:solidFill>
                  <a:schemeClr val="bg1"/>
                </a:solidFill>
              </a:rPr>
              <a:t>:</a:t>
            </a:r>
            <a:r>
              <a:rPr lang="id-ID" dirty="0">
                <a:solidFill>
                  <a:schemeClr val="bg1"/>
                </a:solidFill>
              </a:rPr>
              <a:t> untuk menampilkan track robot</a:t>
            </a:r>
          </a:p>
          <a:p>
            <a:pPr algn="just">
              <a:lnSpc>
                <a:spcPct val="150000"/>
              </a:lnSpc>
            </a:pPr>
            <a:r>
              <a:rPr lang="id-ID" b="1" dirty="0">
                <a:solidFill>
                  <a:schemeClr val="bg1"/>
                </a:solidFill>
              </a:rPr>
              <a:t>Create screen dump</a:t>
            </a:r>
            <a:endParaRPr lang="id-ID" dirty="0">
              <a:solidFill>
                <a:schemeClr val="bg1"/>
              </a:solidFill>
            </a:endParaRPr>
          </a:p>
        </p:txBody>
      </p:sp>
      <p:pic>
        <p:nvPicPr>
          <p:cNvPr id="3" name="Picture 2"/>
          <p:cNvPicPr>
            <a:picLocks noChangeAspect="1"/>
          </p:cNvPicPr>
          <p:nvPr/>
        </p:nvPicPr>
        <p:blipFill>
          <a:blip r:embed="rId2"/>
          <a:stretch>
            <a:fillRect/>
          </a:stretch>
        </p:blipFill>
        <p:spPr>
          <a:xfrm>
            <a:off x="1326090" y="2047874"/>
            <a:ext cx="2890310" cy="3080879"/>
          </a:xfrm>
          <a:prstGeom prst="rect">
            <a:avLst/>
          </a:prstGeom>
        </p:spPr>
      </p:pic>
    </p:spTree>
    <p:extLst>
      <p:ext uri="{BB962C8B-B14F-4D97-AF65-F5344CB8AC3E}">
        <p14:creationId xmlns:p14="http://schemas.microsoft.com/office/powerpoint/2010/main" val="3216601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77933" y="508000"/>
            <a:ext cx="10648933" cy="645600"/>
          </a:xfrm>
        </p:spPr>
        <p:txBody>
          <a:bodyPr/>
          <a:lstStyle/>
          <a:p>
            <a:r>
              <a:rPr lang="en-US" dirty="0" err="1" smtClean="0"/>
              <a:t>Lembar</a:t>
            </a:r>
            <a:r>
              <a:rPr lang="en-US" dirty="0" smtClean="0"/>
              <a:t> </a:t>
            </a:r>
            <a:r>
              <a:rPr lang="en-US" dirty="0" err="1" smtClean="0"/>
              <a:t>Kerja</a:t>
            </a:r>
            <a:r>
              <a:rPr lang="en-US" dirty="0" smtClean="0"/>
              <a:t> </a:t>
            </a:r>
            <a:r>
              <a:rPr lang="en-US" dirty="0" err="1" smtClean="0"/>
              <a:t>RoboMind</a:t>
            </a:r>
            <a:endParaRPr lang="id-ID" dirty="0"/>
          </a:p>
        </p:txBody>
      </p:sp>
      <p:sp>
        <p:nvSpPr>
          <p:cNvPr id="6" name="Subtitle 5"/>
          <p:cNvSpPr>
            <a:spLocks noGrp="1"/>
          </p:cNvSpPr>
          <p:nvPr>
            <p:ph type="subTitle" idx="1"/>
          </p:nvPr>
        </p:nvSpPr>
        <p:spPr>
          <a:xfrm>
            <a:off x="5274733" y="1385033"/>
            <a:ext cx="6152134" cy="4812568"/>
          </a:xfrm>
        </p:spPr>
        <p:txBody>
          <a:bodyPr/>
          <a:lstStyle/>
          <a:p>
            <a:pPr marL="114300" indent="0" algn="just">
              <a:lnSpc>
                <a:spcPct val="150000"/>
              </a:lnSpc>
              <a:buNone/>
            </a:pPr>
            <a:r>
              <a:rPr lang="id-ID" sz="1800" b="1" dirty="0">
                <a:solidFill>
                  <a:schemeClr val="bg1"/>
                </a:solidFill>
              </a:rPr>
              <a:t>Menu </a:t>
            </a:r>
            <a:r>
              <a:rPr lang="en-US" sz="1800" b="1" dirty="0" smtClean="0">
                <a:solidFill>
                  <a:schemeClr val="bg1"/>
                </a:solidFill>
              </a:rPr>
              <a:t>Run</a:t>
            </a:r>
            <a:r>
              <a:rPr lang="id-ID" sz="1800" b="1" dirty="0" smtClean="0">
                <a:solidFill>
                  <a:schemeClr val="bg1"/>
                </a:solidFill>
              </a:rPr>
              <a:t> Robo</a:t>
            </a:r>
            <a:r>
              <a:rPr lang="en-US" sz="1800" b="1" dirty="0" smtClean="0">
                <a:solidFill>
                  <a:schemeClr val="bg1"/>
                </a:solidFill>
              </a:rPr>
              <a:t>M</a:t>
            </a:r>
            <a:r>
              <a:rPr lang="id-ID" sz="1800" b="1" dirty="0" smtClean="0">
                <a:solidFill>
                  <a:schemeClr val="bg1"/>
                </a:solidFill>
              </a:rPr>
              <a:t>ind</a:t>
            </a:r>
            <a:endParaRPr lang="en-US" sz="1800" b="1" dirty="0" smtClean="0">
              <a:solidFill>
                <a:schemeClr val="bg1"/>
              </a:solidFill>
            </a:endParaRPr>
          </a:p>
          <a:p>
            <a:pPr marL="114300" indent="0" algn="just">
              <a:lnSpc>
                <a:spcPct val="150000"/>
              </a:lnSpc>
              <a:buNone/>
            </a:pPr>
            <a:r>
              <a:rPr lang="en-US" sz="1800" dirty="0" err="1" smtClean="0">
                <a:solidFill>
                  <a:schemeClr val="bg1"/>
                </a:solidFill>
              </a:rPr>
              <a:t>Keterangan</a:t>
            </a:r>
            <a:r>
              <a:rPr lang="en-US" sz="1800" dirty="0" smtClean="0">
                <a:solidFill>
                  <a:schemeClr val="bg1"/>
                </a:solidFill>
              </a:rPr>
              <a:t>:</a:t>
            </a:r>
          </a:p>
          <a:p>
            <a:pPr>
              <a:lnSpc>
                <a:spcPct val="150000"/>
              </a:lnSpc>
            </a:pPr>
            <a:r>
              <a:rPr lang="id-ID" b="1" dirty="0" smtClean="0">
                <a:solidFill>
                  <a:schemeClr val="bg1"/>
                </a:solidFill>
              </a:rPr>
              <a:t>Execute</a:t>
            </a:r>
            <a:r>
              <a:rPr lang="en-US" b="1" dirty="0" smtClean="0">
                <a:solidFill>
                  <a:schemeClr val="bg1"/>
                </a:solidFill>
              </a:rPr>
              <a:t>	</a:t>
            </a:r>
            <a:r>
              <a:rPr lang="id-ID" dirty="0" smtClean="0">
                <a:solidFill>
                  <a:schemeClr val="bg1"/>
                </a:solidFill>
              </a:rPr>
              <a:t>: </a:t>
            </a:r>
            <a:r>
              <a:rPr lang="id-ID" dirty="0">
                <a:solidFill>
                  <a:schemeClr val="bg1"/>
                </a:solidFill>
              </a:rPr>
              <a:t>untuk menjalankan program</a:t>
            </a:r>
          </a:p>
          <a:p>
            <a:pPr>
              <a:lnSpc>
                <a:spcPct val="150000"/>
              </a:lnSpc>
            </a:pPr>
            <a:r>
              <a:rPr lang="id-ID" b="1" dirty="0" smtClean="0">
                <a:solidFill>
                  <a:schemeClr val="bg1"/>
                </a:solidFill>
              </a:rPr>
              <a:t>Step</a:t>
            </a:r>
            <a:r>
              <a:rPr lang="en-US" b="1" dirty="0" smtClean="0">
                <a:solidFill>
                  <a:schemeClr val="bg1"/>
                </a:solidFill>
              </a:rPr>
              <a:t>		</a:t>
            </a:r>
            <a:r>
              <a:rPr lang="id-ID" dirty="0" smtClean="0">
                <a:solidFill>
                  <a:schemeClr val="bg1"/>
                </a:solidFill>
              </a:rPr>
              <a:t>: </a:t>
            </a:r>
            <a:r>
              <a:rPr lang="id-ID" dirty="0">
                <a:solidFill>
                  <a:schemeClr val="bg1"/>
                </a:solidFill>
              </a:rPr>
              <a:t>untuk mengakhirkan program</a:t>
            </a:r>
          </a:p>
          <a:p>
            <a:pPr>
              <a:lnSpc>
                <a:spcPct val="150000"/>
              </a:lnSpc>
            </a:pPr>
            <a:r>
              <a:rPr lang="id-ID" b="1" dirty="0" smtClean="0">
                <a:solidFill>
                  <a:schemeClr val="bg1"/>
                </a:solidFill>
              </a:rPr>
              <a:t>Pause</a:t>
            </a:r>
            <a:r>
              <a:rPr lang="en-US" b="1" dirty="0" smtClean="0">
                <a:solidFill>
                  <a:schemeClr val="bg1"/>
                </a:solidFill>
              </a:rPr>
              <a:t>	</a:t>
            </a:r>
            <a:r>
              <a:rPr lang="id-ID" dirty="0" smtClean="0">
                <a:solidFill>
                  <a:schemeClr val="bg1"/>
                </a:solidFill>
              </a:rPr>
              <a:t>: </a:t>
            </a:r>
            <a:r>
              <a:rPr lang="id-ID" dirty="0">
                <a:solidFill>
                  <a:schemeClr val="bg1"/>
                </a:solidFill>
              </a:rPr>
              <a:t>untuk menghentikan sementara</a:t>
            </a:r>
          </a:p>
          <a:p>
            <a:pPr>
              <a:lnSpc>
                <a:spcPct val="150000"/>
              </a:lnSpc>
            </a:pPr>
            <a:r>
              <a:rPr lang="id-ID" b="1" dirty="0" smtClean="0">
                <a:solidFill>
                  <a:schemeClr val="bg1"/>
                </a:solidFill>
              </a:rPr>
              <a:t>Stop</a:t>
            </a:r>
            <a:r>
              <a:rPr lang="en-US" b="1" dirty="0" smtClean="0">
                <a:solidFill>
                  <a:schemeClr val="bg1"/>
                </a:solidFill>
              </a:rPr>
              <a:t>		</a:t>
            </a:r>
            <a:r>
              <a:rPr lang="id-ID" dirty="0" smtClean="0">
                <a:solidFill>
                  <a:schemeClr val="bg1"/>
                </a:solidFill>
              </a:rPr>
              <a:t>: </a:t>
            </a:r>
            <a:r>
              <a:rPr lang="id-ID" dirty="0">
                <a:solidFill>
                  <a:schemeClr val="bg1"/>
                </a:solidFill>
              </a:rPr>
              <a:t>untuk memberhentikan program</a:t>
            </a:r>
          </a:p>
        </p:txBody>
      </p:sp>
      <p:pic>
        <p:nvPicPr>
          <p:cNvPr id="3" name="Picture 2"/>
          <p:cNvPicPr>
            <a:picLocks noChangeAspect="1"/>
          </p:cNvPicPr>
          <p:nvPr/>
        </p:nvPicPr>
        <p:blipFill>
          <a:blip r:embed="rId2"/>
          <a:stretch>
            <a:fillRect/>
          </a:stretch>
        </p:blipFill>
        <p:spPr>
          <a:xfrm>
            <a:off x="1326090" y="2047874"/>
            <a:ext cx="2890310" cy="3080879"/>
          </a:xfrm>
          <a:prstGeom prst="rect">
            <a:avLst/>
          </a:prstGeom>
        </p:spPr>
      </p:pic>
    </p:spTree>
    <p:extLst>
      <p:ext uri="{BB962C8B-B14F-4D97-AF65-F5344CB8AC3E}">
        <p14:creationId xmlns:p14="http://schemas.microsoft.com/office/powerpoint/2010/main" val="22012897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77933" y="508000"/>
            <a:ext cx="10648933" cy="645600"/>
          </a:xfrm>
        </p:spPr>
        <p:txBody>
          <a:bodyPr/>
          <a:lstStyle/>
          <a:p>
            <a:r>
              <a:rPr lang="en-US" dirty="0" err="1" smtClean="0"/>
              <a:t>Lembar</a:t>
            </a:r>
            <a:r>
              <a:rPr lang="en-US" dirty="0" smtClean="0"/>
              <a:t> </a:t>
            </a:r>
            <a:r>
              <a:rPr lang="en-US" dirty="0" err="1" smtClean="0"/>
              <a:t>Kerja</a:t>
            </a:r>
            <a:r>
              <a:rPr lang="en-US" dirty="0" smtClean="0"/>
              <a:t> </a:t>
            </a:r>
            <a:r>
              <a:rPr lang="en-US" dirty="0" err="1" smtClean="0"/>
              <a:t>RoboMind</a:t>
            </a:r>
            <a:endParaRPr lang="id-ID" dirty="0"/>
          </a:p>
        </p:txBody>
      </p:sp>
      <p:sp>
        <p:nvSpPr>
          <p:cNvPr id="6" name="Subtitle 5"/>
          <p:cNvSpPr>
            <a:spLocks noGrp="1"/>
          </p:cNvSpPr>
          <p:nvPr>
            <p:ph type="subTitle" idx="1"/>
          </p:nvPr>
        </p:nvSpPr>
        <p:spPr>
          <a:xfrm>
            <a:off x="5782733" y="1385033"/>
            <a:ext cx="5644134" cy="4812568"/>
          </a:xfrm>
        </p:spPr>
        <p:txBody>
          <a:bodyPr/>
          <a:lstStyle/>
          <a:p>
            <a:pPr marL="114300" indent="0" algn="just">
              <a:lnSpc>
                <a:spcPct val="150000"/>
              </a:lnSpc>
              <a:buNone/>
            </a:pPr>
            <a:r>
              <a:rPr lang="id-ID" sz="1800" b="1" dirty="0">
                <a:solidFill>
                  <a:schemeClr val="bg1"/>
                </a:solidFill>
              </a:rPr>
              <a:t>Menu </a:t>
            </a:r>
            <a:r>
              <a:rPr lang="en-US" sz="1800" b="1" dirty="0" smtClean="0">
                <a:solidFill>
                  <a:schemeClr val="bg1"/>
                </a:solidFill>
              </a:rPr>
              <a:t>Run</a:t>
            </a:r>
            <a:r>
              <a:rPr lang="id-ID" sz="1800" b="1" dirty="0" smtClean="0">
                <a:solidFill>
                  <a:schemeClr val="bg1"/>
                </a:solidFill>
              </a:rPr>
              <a:t> Robo</a:t>
            </a:r>
            <a:r>
              <a:rPr lang="en-US" sz="1800" b="1" dirty="0" smtClean="0">
                <a:solidFill>
                  <a:schemeClr val="bg1"/>
                </a:solidFill>
              </a:rPr>
              <a:t>M</a:t>
            </a:r>
            <a:r>
              <a:rPr lang="id-ID" sz="1800" b="1" dirty="0" smtClean="0">
                <a:solidFill>
                  <a:schemeClr val="bg1"/>
                </a:solidFill>
              </a:rPr>
              <a:t>ind</a:t>
            </a:r>
            <a:endParaRPr lang="en-US" sz="1800" b="1" dirty="0" smtClean="0">
              <a:solidFill>
                <a:schemeClr val="bg1"/>
              </a:solidFill>
            </a:endParaRPr>
          </a:p>
          <a:p>
            <a:pPr marL="114300" indent="0" algn="just">
              <a:lnSpc>
                <a:spcPct val="150000"/>
              </a:lnSpc>
              <a:buNone/>
            </a:pPr>
            <a:r>
              <a:rPr lang="en-US" sz="1800" dirty="0" err="1" smtClean="0">
                <a:solidFill>
                  <a:schemeClr val="bg1"/>
                </a:solidFill>
              </a:rPr>
              <a:t>Keterangan</a:t>
            </a:r>
            <a:r>
              <a:rPr lang="en-US" sz="1800" dirty="0" smtClean="0">
                <a:solidFill>
                  <a:schemeClr val="bg1"/>
                </a:solidFill>
              </a:rPr>
              <a:t>:</a:t>
            </a:r>
          </a:p>
          <a:p>
            <a:pPr>
              <a:lnSpc>
                <a:spcPct val="150000"/>
              </a:lnSpc>
            </a:pPr>
            <a:r>
              <a:rPr lang="id-ID" b="1" dirty="0">
                <a:solidFill>
                  <a:schemeClr val="bg1"/>
                </a:solidFill>
              </a:rPr>
              <a:t>Panah ke atas</a:t>
            </a:r>
            <a:r>
              <a:rPr lang="id-ID" dirty="0">
                <a:solidFill>
                  <a:schemeClr val="bg1"/>
                </a:solidFill>
              </a:rPr>
              <a:t>     : untuk mengarahkan robot ke depan / maju</a:t>
            </a:r>
          </a:p>
          <a:p>
            <a:pPr>
              <a:lnSpc>
                <a:spcPct val="150000"/>
              </a:lnSpc>
            </a:pPr>
            <a:r>
              <a:rPr lang="id-ID" b="1" dirty="0">
                <a:solidFill>
                  <a:schemeClr val="bg1"/>
                </a:solidFill>
              </a:rPr>
              <a:t>Panah ke </a:t>
            </a:r>
            <a:r>
              <a:rPr lang="id-ID" b="1" dirty="0" smtClean="0">
                <a:solidFill>
                  <a:schemeClr val="bg1"/>
                </a:solidFill>
              </a:rPr>
              <a:t>bawah</a:t>
            </a:r>
            <a:r>
              <a:rPr lang="en-US" b="1" dirty="0" smtClean="0">
                <a:solidFill>
                  <a:schemeClr val="bg1"/>
                </a:solidFill>
              </a:rPr>
              <a:t> </a:t>
            </a:r>
            <a:r>
              <a:rPr lang="id-ID" dirty="0" smtClean="0">
                <a:solidFill>
                  <a:schemeClr val="bg1"/>
                </a:solidFill>
              </a:rPr>
              <a:t>: </a:t>
            </a:r>
            <a:r>
              <a:rPr lang="id-ID" dirty="0">
                <a:solidFill>
                  <a:schemeClr val="bg1"/>
                </a:solidFill>
              </a:rPr>
              <a:t>untuk mengarahkan robot ke belakang / mundur</a:t>
            </a:r>
          </a:p>
          <a:p>
            <a:pPr>
              <a:lnSpc>
                <a:spcPct val="150000"/>
              </a:lnSpc>
            </a:pPr>
            <a:r>
              <a:rPr lang="id-ID" b="1" dirty="0">
                <a:solidFill>
                  <a:schemeClr val="bg1"/>
                </a:solidFill>
              </a:rPr>
              <a:t>Panah ke </a:t>
            </a:r>
            <a:r>
              <a:rPr lang="id-ID" b="1" dirty="0" smtClean="0">
                <a:solidFill>
                  <a:schemeClr val="bg1"/>
                </a:solidFill>
              </a:rPr>
              <a:t>kanan</a:t>
            </a:r>
            <a:r>
              <a:rPr lang="id-ID" b="1" dirty="0">
                <a:solidFill>
                  <a:schemeClr val="bg1"/>
                </a:solidFill>
              </a:rPr>
              <a:t> </a:t>
            </a:r>
            <a:r>
              <a:rPr lang="id-ID" dirty="0">
                <a:solidFill>
                  <a:schemeClr val="bg1"/>
                </a:solidFill>
              </a:rPr>
              <a:t>: untuk mengarahkan robot ke kanan</a:t>
            </a:r>
          </a:p>
          <a:p>
            <a:pPr>
              <a:lnSpc>
                <a:spcPct val="150000"/>
              </a:lnSpc>
            </a:pPr>
            <a:r>
              <a:rPr lang="id-ID" b="1" dirty="0">
                <a:solidFill>
                  <a:schemeClr val="bg1"/>
                </a:solidFill>
              </a:rPr>
              <a:t>Panah ke kiri</a:t>
            </a:r>
            <a:r>
              <a:rPr lang="id-ID" dirty="0">
                <a:solidFill>
                  <a:schemeClr val="bg1"/>
                </a:solidFill>
              </a:rPr>
              <a:t>      : untuk mengarahkan robot ke kiri</a:t>
            </a:r>
          </a:p>
          <a:p>
            <a:pPr>
              <a:lnSpc>
                <a:spcPct val="150000"/>
              </a:lnSpc>
            </a:pPr>
            <a:r>
              <a:rPr lang="id-ID" b="1" dirty="0">
                <a:solidFill>
                  <a:schemeClr val="bg1"/>
                </a:solidFill>
              </a:rPr>
              <a:t>Reset         </a:t>
            </a:r>
            <a:r>
              <a:rPr lang="id-ID" dirty="0">
                <a:solidFill>
                  <a:schemeClr val="bg1"/>
                </a:solidFill>
              </a:rPr>
              <a:t>         </a:t>
            </a:r>
            <a:r>
              <a:rPr lang="id-ID" dirty="0" smtClean="0">
                <a:solidFill>
                  <a:schemeClr val="bg1"/>
                </a:solidFill>
              </a:rPr>
              <a:t>: </a:t>
            </a:r>
            <a:r>
              <a:rPr lang="id-ID" dirty="0">
                <a:solidFill>
                  <a:schemeClr val="bg1"/>
                </a:solidFill>
              </a:rPr>
              <a:t>untuk mengembalikkan ke tempat semula</a:t>
            </a:r>
          </a:p>
        </p:txBody>
      </p:sp>
      <p:pic>
        <p:nvPicPr>
          <p:cNvPr id="2" name="Picture 1"/>
          <p:cNvPicPr>
            <a:picLocks noChangeAspect="1"/>
          </p:cNvPicPr>
          <p:nvPr/>
        </p:nvPicPr>
        <p:blipFill>
          <a:blip r:embed="rId2"/>
          <a:stretch>
            <a:fillRect/>
          </a:stretch>
        </p:blipFill>
        <p:spPr>
          <a:xfrm>
            <a:off x="1286933" y="2033058"/>
            <a:ext cx="4019400" cy="3038475"/>
          </a:xfrm>
          <a:prstGeom prst="rect">
            <a:avLst/>
          </a:prstGeom>
        </p:spPr>
      </p:pic>
    </p:spTree>
    <p:extLst>
      <p:ext uri="{BB962C8B-B14F-4D97-AF65-F5344CB8AC3E}">
        <p14:creationId xmlns:p14="http://schemas.microsoft.com/office/powerpoint/2010/main" val="2196036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77933" y="508000"/>
            <a:ext cx="10648933" cy="645600"/>
          </a:xfrm>
        </p:spPr>
        <p:txBody>
          <a:bodyPr/>
          <a:lstStyle/>
          <a:p>
            <a:r>
              <a:rPr lang="en-US" dirty="0" err="1" smtClean="0"/>
              <a:t>Lembar</a:t>
            </a:r>
            <a:r>
              <a:rPr lang="en-US" dirty="0" smtClean="0"/>
              <a:t> </a:t>
            </a:r>
            <a:r>
              <a:rPr lang="en-US" dirty="0" err="1" smtClean="0"/>
              <a:t>Kerja</a:t>
            </a:r>
            <a:r>
              <a:rPr lang="en-US" dirty="0" smtClean="0"/>
              <a:t> </a:t>
            </a:r>
            <a:r>
              <a:rPr lang="en-US" dirty="0" err="1" smtClean="0"/>
              <a:t>RoboMind</a:t>
            </a:r>
            <a:endParaRPr lang="id-ID" dirty="0"/>
          </a:p>
        </p:txBody>
      </p:sp>
      <p:sp>
        <p:nvSpPr>
          <p:cNvPr id="6" name="Subtitle 5"/>
          <p:cNvSpPr>
            <a:spLocks noGrp="1"/>
          </p:cNvSpPr>
          <p:nvPr>
            <p:ph type="subTitle" idx="1"/>
          </p:nvPr>
        </p:nvSpPr>
        <p:spPr>
          <a:xfrm>
            <a:off x="4902200" y="1385033"/>
            <a:ext cx="6524667" cy="4812568"/>
          </a:xfrm>
        </p:spPr>
        <p:txBody>
          <a:bodyPr/>
          <a:lstStyle/>
          <a:p>
            <a:pPr marL="114300" indent="0" algn="just">
              <a:lnSpc>
                <a:spcPct val="150000"/>
              </a:lnSpc>
              <a:buNone/>
            </a:pPr>
            <a:r>
              <a:rPr lang="id-ID" sz="1800" b="1" dirty="0">
                <a:solidFill>
                  <a:schemeClr val="bg1"/>
                </a:solidFill>
              </a:rPr>
              <a:t>Menu </a:t>
            </a:r>
            <a:r>
              <a:rPr lang="en-US" sz="1800" b="1" dirty="0" smtClean="0">
                <a:solidFill>
                  <a:schemeClr val="bg1"/>
                </a:solidFill>
              </a:rPr>
              <a:t>Help</a:t>
            </a:r>
            <a:r>
              <a:rPr lang="id-ID" sz="1800" b="1" dirty="0" smtClean="0">
                <a:solidFill>
                  <a:schemeClr val="bg1"/>
                </a:solidFill>
              </a:rPr>
              <a:t> Robo</a:t>
            </a:r>
            <a:r>
              <a:rPr lang="en-US" sz="1800" b="1" dirty="0" smtClean="0">
                <a:solidFill>
                  <a:schemeClr val="bg1"/>
                </a:solidFill>
              </a:rPr>
              <a:t>M</a:t>
            </a:r>
            <a:r>
              <a:rPr lang="id-ID" sz="1800" b="1" dirty="0" smtClean="0">
                <a:solidFill>
                  <a:schemeClr val="bg1"/>
                </a:solidFill>
              </a:rPr>
              <a:t>ind</a:t>
            </a:r>
            <a:endParaRPr lang="en-US" sz="1800" b="1" dirty="0" smtClean="0">
              <a:solidFill>
                <a:schemeClr val="bg1"/>
              </a:solidFill>
            </a:endParaRPr>
          </a:p>
          <a:p>
            <a:pPr marL="114300" indent="0" algn="just">
              <a:lnSpc>
                <a:spcPct val="150000"/>
              </a:lnSpc>
              <a:buNone/>
            </a:pPr>
            <a:r>
              <a:rPr lang="en-US" sz="1800" dirty="0" err="1" smtClean="0">
                <a:solidFill>
                  <a:schemeClr val="bg1"/>
                </a:solidFill>
              </a:rPr>
              <a:t>Keterangan</a:t>
            </a:r>
            <a:r>
              <a:rPr lang="en-US" sz="1800" dirty="0" smtClean="0">
                <a:solidFill>
                  <a:schemeClr val="bg1"/>
                </a:solidFill>
              </a:rPr>
              <a:t>:</a:t>
            </a:r>
          </a:p>
          <a:p>
            <a:pPr>
              <a:lnSpc>
                <a:spcPct val="150000"/>
              </a:lnSpc>
            </a:pPr>
            <a:r>
              <a:rPr lang="id-ID" b="1" dirty="0">
                <a:solidFill>
                  <a:schemeClr val="bg1"/>
                </a:solidFill>
              </a:rPr>
              <a:t>Help Topic</a:t>
            </a:r>
            <a:r>
              <a:rPr lang="id-ID" dirty="0">
                <a:solidFill>
                  <a:schemeClr val="bg1"/>
                </a:solidFill>
              </a:rPr>
              <a:t>          :  Petunjuk tentang topik yang ada di RoboMind</a:t>
            </a:r>
          </a:p>
          <a:p>
            <a:pPr>
              <a:lnSpc>
                <a:spcPct val="150000"/>
              </a:lnSpc>
            </a:pPr>
            <a:r>
              <a:rPr lang="id-ID" b="1" dirty="0">
                <a:solidFill>
                  <a:schemeClr val="bg1"/>
                </a:solidFill>
              </a:rPr>
              <a:t>RoboMind Online:</a:t>
            </a:r>
            <a:r>
              <a:rPr lang="id-ID" dirty="0">
                <a:solidFill>
                  <a:schemeClr val="bg1"/>
                </a:solidFill>
              </a:rPr>
              <a:t>  </a:t>
            </a:r>
            <a:r>
              <a:rPr lang="id-ID" dirty="0" smtClean="0">
                <a:solidFill>
                  <a:schemeClr val="bg1"/>
                </a:solidFill>
              </a:rPr>
              <a:t>Menuju</a:t>
            </a:r>
            <a:r>
              <a:rPr lang="en-US" dirty="0" smtClean="0">
                <a:solidFill>
                  <a:schemeClr val="bg1"/>
                </a:solidFill>
              </a:rPr>
              <a:t> </a:t>
            </a:r>
            <a:r>
              <a:rPr lang="id-ID" dirty="0" smtClean="0">
                <a:solidFill>
                  <a:schemeClr val="bg1"/>
                </a:solidFill>
              </a:rPr>
              <a:t>website</a:t>
            </a:r>
            <a:r>
              <a:rPr lang="id-ID" dirty="0">
                <a:solidFill>
                  <a:schemeClr val="bg1"/>
                </a:solidFill>
              </a:rPr>
              <a:t> </a:t>
            </a:r>
            <a:r>
              <a:rPr lang="id-ID" b="1" dirty="0">
                <a:solidFill>
                  <a:schemeClr val="bg1"/>
                </a:solidFill>
                <a:hlinkClick r:id="rId2"/>
              </a:rPr>
              <a:t>http://www.robomind.net/</a:t>
            </a:r>
            <a:endParaRPr lang="id-ID" dirty="0">
              <a:solidFill>
                <a:schemeClr val="bg1"/>
              </a:solidFill>
            </a:endParaRPr>
          </a:p>
          <a:p>
            <a:pPr>
              <a:lnSpc>
                <a:spcPct val="150000"/>
              </a:lnSpc>
            </a:pPr>
            <a:r>
              <a:rPr lang="id-ID" b="1" dirty="0">
                <a:solidFill>
                  <a:schemeClr val="bg1"/>
                </a:solidFill>
              </a:rPr>
              <a:t>About roboMind :</a:t>
            </a:r>
            <a:r>
              <a:rPr lang="id-ID" dirty="0">
                <a:solidFill>
                  <a:schemeClr val="bg1"/>
                </a:solidFill>
              </a:rPr>
              <a:t> Informasi tentang RoboMind (versi, pembuat, tahun pembuatan, website RoboMind)</a:t>
            </a:r>
          </a:p>
        </p:txBody>
      </p:sp>
      <p:pic>
        <p:nvPicPr>
          <p:cNvPr id="3" name="Picture 2"/>
          <p:cNvPicPr>
            <a:picLocks noChangeAspect="1"/>
          </p:cNvPicPr>
          <p:nvPr/>
        </p:nvPicPr>
        <p:blipFill>
          <a:blip r:embed="rId3"/>
          <a:stretch>
            <a:fillRect/>
          </a:stretch>
        </p:blipFill>
        <p:spPr>
          <a:xfrm>
            <a:off x="1326090" y="2047874"/>
            <a:ext cx="2890310" cy="3080879"/>
          </a:xfrm>
          <a:prstGeom prst="rect">
            <a:avLst/>
          </a:prstGeom>
        </p:spPr>
      </p:pic>
    </p:spTree>
    <p:extLst>
      <p:ext uri="{BB962C8B-B14F-4D97-AF65-F5344CB8AC3E}">
        <p14:creationId xmlns:p14="http://schemas.microsoft.com/office/powerpoint/2010/main" val="39319098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77933" y="508000"/>
            <a:ext cx="10648933" cy="645600"/>
          </a:xfrm>
        </p:spPr>
        <p:txBody>
          <a:bodyPr/>
          <a:lstStyle/>
          <a:p>
            <a:r>
              <a:rPr lang="en-US" dirty="0" err="1" smtClean="0"/>
              <a:t>Mulai</a:t>
            </a:r>
            <a:r>
              <a:rPr lang="en-US" dirty="0" smtClean="0"/>
              <a:t> Program </a:t>
            </a:r>
            <a:r>
              <a:rPr lang="en-US" dirty="0" err="1" smtClean="0"/>
              <a:t>RoboMind</a:t>
            </a:r>
            <a:endParaRPr lang="id-ID" dirty="0"/>
          </a:p>
        </p:txBody>
      </p:sp>
      <p:sp>
        <p:nvSpPr>
          <p:cNvPr id="6" name="Subtitle 5"/>
          <p:cNvSpPr>
            <a:spLocks noGrp="1"/>
          </p:cNvSpPr>
          <p:nvPr>
            <p:ph type="subTitle" idx="1"/>
          </p:nvPr>
        </p:nvSpPr>
        <p:spPr>
          <a:xfrm>
            <a:off x="777934" y="1385033"/>
            <a:ext cx="10648934" cy="4812568"/>
          </a:xfrm>
        </p:spPr>
        <p:txBody>
          <a:bodyPr/>
          <a:lstStyle/>
          <a:p>
            <a:pPr marL="114300" indent="0" algn="just">
              <a:lnSpc>
                <a:spcPct val="150000"/>
              </a:lnSpc>
              <a:buNone/>
            </a:pPr>
            <a:r>
              <a:rPr lang="id-ID" dirty="0">
                <a:solidFill>
                  <a:schemeClr val="bg1"/>
                </a:solidFill>
              </a:rPr>
              <a:t>Disini kita </a:t>
            </a:r>
            <a:r>
              <a:rPr lang="id-ID" dirty="0" smtClean="0">
                <a:solidFill>
                  <a:schemeClr val="bg1"/>
                </a:solidFill>
              </a:rPr>
              <a:t>akan</a:t>
            </a:r>
            <a:r>
              <a:rPr lang="en-US" dirty="0" smtClean="0">
                <a:solidFill>
                  <a:schemeClr val="bg1"/>
                </a:solidFill>
              </a:rPr>
              <a:t> </a:t>
            </a:r>
            <a:r>
              <a:rPr lang="en-US" dirty="0" err="1" smtClean="0">
                <a:solidFill>
                  <a:schemeClr val="bg1"/>
                </a:solidFill>
              </a:rPr>
              <a:t>mencoba</a:t>
            </a:r>
            <a:r>
              <a:rPr lang="id-ID" dirty="0" smtClean="0">
                <a:solidFill>
                  <a:schemeClr val="bg1"/>
                </a:solidFill>
              </a:rPr>
              <a:t> </a:t>
            </a:r>
            <a:r>
              <a:rPr lang="id-ID" dirty="0">
                <a:solidFill>
                  <a:schemeClr val="bg1"/>
                </a:solidFill>
              </a:rPr>
              <a:t>membuat program agar robot mengikuti jalan labirin, sambil mengecat jalanannya </a:t>
            </a:r>
            <a:r>
              <a:rPr lang="id-ID" dirty="0" smtClean="0">
                <a:solidFill>
                  <a:schemeClr val="bg1"/>
                </a:solidFill>
              </a:rPr>
              <a:t>berwa</a:t>
            </a:r>
            <a:r>
              <a:rPr lang="en-US" dirty="0" smtClean="0">
                <a:solidFill>
                  <a:schemeClr val="bg1"/>
                </a:solidFill>
              </a:rPr>
              <a:t>r</a:t>
            </a:r>
            <a:r>
              <a:rPr lang="id-ID" dirty="0" smtClean="0">
                <a:solidFill>
                  <a:schemeClr val="bg1"/>
                </a:solidFill>
              </a:rPr>
              <a:t>na </a:t>
            </a:r>
            <a:r>
              <a:rPr lang="id-ID" dirty="0">
                <a:solidFill>
                  <a:schemeClr val="bg1"/>
                </a:solidFill>
              </a:rPr>
              <a:t>putih dan terakhir menemukan beacon.</a:t>
            </a:r>
          </a:p>
          <a:p>
            <a:pPr marL="114300" indent="0" algn="just">
              <a:lnSpc>
                <a:spcPct val="150000"/>
              </a:lnSpc>
              <a:buNone/>
            </a:pPr>
            <a:r>
              <a:rPr lang="id-ID" dirty="0">
                <a:solidFill>
                  <a:schemeClr val="bg1"/>
                </a:solidFill>
              </a:rPr>
              <a:t>Dengan ketentuan:</a:t>
            </a:r>
          </a:p>
          <a:p>
            <a:pPr algn="just">
              <a:lnSpc>
                <a:spcPct val="150000"/>
              </a:lnSpc>
            </a:pPr>
            <a:r>
              <a:rPr lang="id-ID" dirty="0" smtClean="0">
                <a:solidFill>
                  <a:schemeClr val="bg1"/>
                </a:solidFill>
              </a:rPr>
              <a:t>Menggunakan </a:t>
            </a:r>
            <a:r>
              <a:rPr lang="id-ID" dirty="0">
                <a:solidFill>
                  <a:schemeClr val="bg1"/>
                </a:solidFill>
              </a:rPr>
              <a:t>peta maze1.map</a:t>
            </a:r>
          </a:p>
          <a:p>
            <a:pPr algn="just">
              <a:lnSpc>
                <a:spcPct val="150000"/>
              </a:lnSpc>
            </a:pPr>
            <a:r>
              <a:rPr lang="id-ID" dirty="0" smtClean="0">
                <a:solidFill>
                  <a:schemeClr val="bg1"/>
                </a:solidFill>
              </a:rPr>
              <a:t>Warnai </a:t>
            </a:r>
            <a:r>
              <a:rPr lang="id-ID" dirty="0">
                <a:solidFill>
                  <a:schemeClr val="bg1"/>
                </a:solidFill>
              </a:rPr>
              <a:t>cat mengikuti jalan labirin dibwah ini yang benar, seperti yang ditunjukkan digambar dibawah ini</a:t>
            </a:r>
          </a:p>
          <a:p>
            <a:pPr algn="just">
              <a:lnSpc>
                <a:spcPct val="150000"/>
              </a:lnSpc>
            </a:pPr>
            <a:r>
              <a:rPr lang="id-ID" dirty="0" smtClean="0">
                <a:solidFill>
                  <a:schemeClr val="bg1"/>
                </a:solidFill>
              </a:rPr>
              <a:t>Pindahkan </a:t>
            </a:r>
            <a:r>
              <a:rPr lang="id-ID" dirty="0">
                <a:solidFill>
                  <a:schemeClr val="bg1"/>
                </a:solidFill>
              </a:rPr>
              <a:t>Beaconnya seperti gambar dibawah ini</a:t>
            </a:r>
          </a:p>
        </p:txBody>
      </p:sp>
    </p:spTree>
    <p:extLst>
      <p:ext uri="{BB962C8B-B14F-4D97-AF65-F5344CB8AC3E}">
        <p14:creationId xmlns:p14="http://schemas.microsoft.com/office/powerpoint/2010/main" val="19583965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77933" y="508000"/>
            <a:ext cx="10648933" cy="645600"/>
          </a:xfrm>
        </p:spPr>
        <p:txBody>
          <a:bodyPr/>
          <a:lstStyle/>
          <a:p>
            <a:r>
              <a:rPr lang="en-US" dirty="0" err="1" smtClean="0"/>
              <a:t>Mulai</a:t>
            </a:r>
            <a:r>
              <a:rPr lang="en-US" dirty="0" smtClean="0"/>
              <a:t> Program </a:t>
            </a:r>
            <a:r>
              <a:rPr lang="en-US" dirty="0" err="1" smtClean="0"/>
              <a:t>RoboMind</a:t>
            </a:r>
            <a:endParaRPr lang="id-ID" dirty="0"/>
          </a:p>
        </p:txBody>
      </p:sp>
      <p:sp>
        <p:nvSpPr>
          <p:cNvPr id="6" name="Subtitle 5"/>
          <p:cNvSpPr>
            <a:spLocks noGrp="1"/>
          </p:cNvSpPr>
          <p:nvPr>
            <p:ph type="subTitle" idx="1"/>
          </p:nvPr>
        </p:nvSpPr>
        <p:spPr>
          <a:xfrm>
            <a:off x="777934" y="1385033"/>
            <a:ext cx="10648934" cy="4812568"/>
          </a:xfrm>
        </p:spPr>
        <p:txBody>
          <a:bodyPr numCol="3"/>
          <a:lstStyle/>
          <a:p>
            <a:pPr marL="114300" indent="0" algn="just">
              <a:lnSpc>
                <a:spcPct val="150000"/>
              </a:lnSpc>
              <a:buNone/>
            </a:pPr>
            <a:r>
              <a:rPr lang="en-US" dirty="0" err="1" smtClean="0">
                <a:solidFill>
                  <a:schemeClr val="bg1"/>
                </a:solidFill>
              </a:rPr>
              <a:t>Skripnya</a:t>
            </a:r>
            <a:r>
              <a:rPr lang="en-US" dirty="0" smtClean="0">
                <a:solidFill>
                  <a:schemeClr val="bg1"/>
                </a:solidFill>
              </a:rPr>
              <a:t> </a:t>
            </a:r>
            <a:r>
              <a:rPr lang="en-US" dirty="0" err="1" smtClean="0">
                <a:solidFill>
                  <a:schemeClr val="bg1"/>
                </a:solidFill>
              </a:rPr>
              <a:t>sebagai</a:t>
            </a:r>
            <a:r>
              <a:rPr lang="en-US" dirty="0" smtClean="0">
                <a:solidFill>
                  <a:schemeClr val="bg1"/>
                </a:solidFill>
              </a:rPr>
              <a:t> </a:t>
            </a:r>
            <a:r>
              <a:rPr lang="en-US" dirty="0" err="1" smtClean="0">
                <a:solidFill>
                  <a:schemeClr val="bg1"/>
                </a:solidFill>
              </a:rPr>
              <a:t>berikut</a:t>
            </a:r>
            <a:r>
              <a:rPr lang="en-US" dirty="0" smtClean="0">
                <a:solidFill>
                  <a:schemeClr val="bg1"/>
                </a:solidFill>
              </a:rPr>
              <a:t>:</a:t>
            </a:r>
          </a:p>
          <a:p>
            <a:pPr marL="114300" indent="0" algn="just">
              <a:lnSpc>
                <a:spcPct val="150000"/>
              </a:lnSpc>
              <a:buNone/>
            </a:pPr>
            <a:r>
              <a:rPr lang="en-US" dirty="0" err="1">
                <a:solidFill>
                  <a:schemeClr val="bg1"/>
                </a:solidFill>
              </a:rPr>
              <a:t>paintWhite</a:t>
            </a:r>
            <a:r>
              <a:rPr lang="en-US" dirty="0">
                <a:solidFill>
                  <a:schemeClr val="bg1"/>
                </a:solidFill>
              </a:rPr>
              <a:t>()</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right()</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right()</a:t>
            </a:r>
            <a:r>
              <a:rPr lang="en-US" dirty="0">
                <a:solidFill>
                  <a:schemeClr val="bg1"/>
                </a:solidFill>
              </a:rPr>
              <a:t/>
            </a:r>
            <a:br>
              <a:rPr lang="en-US" dirty="0">
                <a:solidFill>
                  <a:schemeClr val="bg1"/>
                </a:solidFill>
              </a:rPr>
            </a:br>
            <a:endParaRPr lang="en-US" dirty="0" smtClean="0">
              <a:solidFill>
                <a:schemeClr val="bg1"/>
              </a:solidFill>
            </a:endParaRPr>
          </a:p>
          <a:p>
            <a:pPr marL="114300" indent="0" algn="just">
              <a:lnSpc>
                <a:spcPct val="150000"/>
              </a:lnSpc>
              <a:buNone/>
            </a:pPr>
            <a:r>
              <a:rPr lang="en-US" dirty="0" smtClean="0">
                <a:solidFill>
                  <a:schemeClr val="bg1"/>
                </a:solidFill>
              </a:rPr>
              <a:t>forward(1</a:t>
            </a:r>
            <a:r>
              <a:rPr lang="en-US" dirty="0">
                <a:solidFill>
                  <a:schemeClr val="bg1"/>
                </a:solidFill>
              </a:rPr>
              <a:t>)</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left()</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left()</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endParaRPr lang="en-US" dirty="0" smtClean="0">
              <a:solidFill>
                <a:schemeClr val="bg1"/>
              </a:solidFill>
            </a:endParaRPr>
          </a:p>
          <a:p>
            <a:pPr marL="114300" indent="0" algn="just">
              <a:lnSpc>
                <a:spcPct val="150000"/>
              </a:lnSpc>
              <a:buNone/>
            </a:pPr>
            <a:r>
              <a:rPr lang="en-US" dirty="0" smtClean="0">
                <a:solidFill>
                  <a:schemeClr val="bg1"/>
                </a:solidFill>
              </a:rPr>
              <a:t>left</a:t>
            </a:r>
            <a:r>
              <a:rPr lang="en-US" dirty="0">
                <a:solidFill>
                  <a:schemeClr val="bg1"/>
                </a:solidFill>
              </a:rPr>
              <a:t>()</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right()</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endParaRPr lang="id-ID" dirty="0">
              <a:solidFill>
                <a:schemeClr val="bg1"/>
              </a:solidFill>
            </a:endParaRPr>
          </a:p>
        </p:txBody>
      </p:sp>
    </p:spTree>
    <p:extLst>
      <p:ext uri="{BB962C8B-B14F-4D97-AF65-F5344CB8AC3E}">
        <p14:creationId xmlns:p14="http://schemas.microsoft.com/office/powerpoint/2010/main" val="35060753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77933" y="508000"/>
            <a:ext cx="10648933" cy="645600"/>
          </a:xfrm>
        </p:spPr>
        <p:txBody>
          <a:bodyPr/>
          <a:lstStyle/>
          <a:p>
            <a:r>
              <a:rPr lang="en-US" dirty="0" err="1" smtClean="0"/>
              <a:t>Mulai</a:t>
            </a:r>
            <a:r>
              <a:rPr lang="en-US" dirty="0" smtClean="0"/>
              <a:t> Program </a:t>
            </a:r>
            <a:r>
              <a:rPr lang="en-US" dirty="0" err="1" smtClean="0"/>
              <a:t>RoboMind</a:t>
            </a:r>
            <a:endParaRPr lang="id-ID" dirty="0"/>
          </a:p>
        </p:txBody>
      </p:sp>
      <p:sp>
        <p:nvSpPr>
          <p:cNvPr id="6" name="Subtitle 5"/>
          <p:cNvSpPr>
            <a:spLocks noGrp="1"/>
          </p:cNvSpPr>
          <p:nvPr>
            <p:ph type="subTitle" idx="1"/>
          </p:nvPr>
        </p:nvSpPr>
        <p:spPr>
          <a:xfrm>
            <a:off x="777934" y="1385033"/>
            <a:ext cx="10648934" cy="4812568"/>
          </a:xfrm>
        </p:spPr>
        <p:txBody>
          <a:bodyPr numCol="3"/>
          <a:lstStyle/>
          <a:p>
            <a:pPr marL="114300" indent="0" algn="just">
              <a:lnSpc>
                <a:spcPct val="150000"/>
              </a:lnSpc>
              <a:buNone/>
            </a:pPr>
            <a:r>
              <a:rPr lang="en-US" dirty="0">
                <a:solidFill>
                  <a:schemeClr val="bg1"/>
                </a:solidFill>
              </a:rPr>
              <a:t>left()</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right()</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right()</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left()</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right()</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endParaRPr lang="id-ID" dirty="0">
              <a:solidFill>
                <a:schemeClr val="bg1"/>
              </a:solidFill>
            </a:endParaRPr>
          </a:p>
        </p:txBody>
      </p:sp>
    </p:spTree>
    <p:extLst>
      <p:ext uri="{BB962C8B-B14F-4D97-AF65-F5344CB8AC3E}">
        <p14:creationId xmlns:p14="http://schemas.microsoft.com/office/powerpoint/2010/main" val="16126867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77933" y="508000"/>
            <a:ext cx="10648933" cy="645600"/>
          </a:xfrm>
        </p:spPr>
        <p:txBody>
          <a:bodyPr/>
          <a:lstStyle/>
          <a:p>
            <a:r>
              <a:rPr lang="en-US" dirty="0" err="1" smtClean="0"/>
              <a:t>Mulai</a:t>
            </a:r>
            <a:r>
              <a:rPr lang="en-US" dirty="0" smtClean="0"/>
              <a:t> Program </a:t>
            </a:r>
            <a:r>
              <a:rPr lang="en-US" dirty="0" err="1" smtClean="0"/>
              <a:t>RoboMind</a:t>
            </a:r>
            <a:endParaRPr lang="id-ID" dirty="0"/>
          </a:p>
        </p:txBody>
      </p:sp>
      <p:sp>
        <p:nvSpPr>
          <p:cNvPr id="6" name="Subtitle 5"/>
          <p:cNvSpPr>
            <a:spLocks noGrp="1"/>
          </p:cNvSpPr>
          <p:nvPr>
            <p:ph type="subTitle" idx="1"/>
          </p:nvPr>
        </p:nvSpPr>
        <p:spPr>
          <a:xfrm>
            <a:off x="777934" y="1385033"/>
            <a:ext cx="10648934" cy="4812568"/>
          </a:xfrm>
        </p:spPr>
        <p:txBody>
          <a:bodyPr numCol="2"/>
          <a:lstStyle/>
          <a:p>
            <a:pPr marL="114300" indent="0" algn="just">
              <a:lnSpc>
                <a:spcPct val="150000"/>
              </a:lnSpc>
              <a:buNone/>
            </a:pPr>
            <a:r>
              <a:rPr lang="en-US" dirty="0">
                <a:solidFill>
                  <a:schemeClr val="bg1"/>
                </a:solidFill>
              </a:rPr>
              <a:t>right()</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left()</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left()</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right()</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err="1">
                <a:solidFill>
                  <a:schemeClr val="bg1"/>
                </a:solidFill>
              </a:rPr>
              <a:t>pickUp</a:t>
            </a:r>
            <a:r>
              <a:rPr lang="en-US" dirty="0">
                <a:solidFill>
                  <a:schemeClr val="bg1"/>
                </a:solidFill>
              </a:rPr>
              <a:t>()</a:t>
            </a:r>
            <a:r>
              <a:rPr lang="en-US" dirty="0">
                <a:solidFill>
                  <a:schemeClr val="bg1"/>
                </a:solidFill>
              </a:rPr>
              <a:t/>
            </a:r>
            <a:br>
              <a:rPr lang="en-US" dirty="0">
                <a:solidFill>
                  <a:schemeClr val="bg1"/>
                </a:solidFill>
              </a:rPr>
            </a:br>
            <a:r>
              <a:rPr lang="en-US" dirty="0">
                <a:solidFill>
                  <a:schemeClr val="bg1"/>
                </a:solidFill>
              </a:rPr>
              <a:t>forward(1)</a:t>
            </a:r>
            <a:r>
              <a:rPr lang="en-US" dirty="0">
                <a:solidFill>
                  <a:schemeClr val="bg1"/>
                </a:solidFill>
              </a:rPr>
              <a:t/>
            </a:r>
            <a:br>
              <a:rPr lang="en-US" dirty="0">
                <a:solidFill>
                  <a:schemeClr val="bg1"/>
                </a:solidFill>
              </a:rPr>
            </a:br>
            <a:r>
              <a:rPr lang="en-US" dirty="0">
                <a:solidFill>
                  <a:schemeClr val="bg1"/>
                </a:solidFill>
              </a:rPr>
              <a:t>left()</a:t>
            </a:r>
            <a:r>
              <a:rPr lang="en-US" dirty="0">
                <a:solidFill>
                  <a:schemeClr val="bg1"/>
                </a:solidFill>
              </a:rPr>
              <a:t/>
            </a:r>
            <a:br>
              <a:rPr lang="en-US" dirty="0">
                <a:solidFill>
                  <a:schemeClr val="bg1"/>
                </a:solidFill>
              </a:rPr>
            </a:br>
            <a:r>
              <a:rPr lang="en-US" dirty="0">
                <a:solidFill>
                  <a:schemeClr val="bg1"/>
                </a:solidFill>
              </a:rPr>
              <a:t>left()</a:t>
            </a:r>
            <a:r>
              <a:rPr lang="en-US" dirty="0">
                <a:solidFill>
                  <a:schemeClr val="bg1"/>
                </a:solidFill>
              </a:rPr>
              <a:t/>
            </a:r>
            <a:br>
              <a:rPr lang="en-US" dirty="0">
                <a:solidFill>
                  <a:schemeClr val="bg1"/>
                </a:solidFill>
              </a:rPr>
            </a:br>
            <a:r>
              <a:rPr lang="en-US" dirty="0" err="1">
                <a:solidFill>
                  <a:schemeClr val="bg1"/>
                </a:solidFill>
              </a:rPr>
              <a:t>putDown</a:t>
            </a:r>
            <a:r>
              <a:rPr lang="en-US" dirty="0">
                <a:solidFill>
                  <a:schemeClr val="bg1"/>
                </a:solidFill>
              </a:rPr>
              <a:t>()</a:t>
            </a:r>
            <a:endParaRPr lang="id-ID" dirty="0">
              <a:solidFill>
                <a:schemeClr val="bg1"/>
              </a:solidFill>
            </a:endParaRPr>
          </a:p>
        </p:txBody>
      </p:sp>
    </p:spTree>
    <p:extLst>
      <p:ext uri="{BB962C8B-B14F-4D97-AF65-F5344CB8AC3E}">
        <p14:creationId xmlns:p14="http://schemas.microsoft.com/office/powerpoint/2010/main" val="1167498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77933" y="508000"/>
            <a:ext cx="10648933" cy="645600"/>
          </a:xfrm>
        </p:spPr>
        <p:txBody>
          <a:bodyPr/>
          <a:lstStyle/>
          <a:p>
            <a:r>
              <a:rPr lang="en-US" dirty="0" err="1" smtClean="0"/>
              <a:t>Apa</a:t>
            </a:r>
            <a:r>
              <a:rPr lang="en-US" dirty="0" smtClean="0"/>
              <a:t> </a:t>
            </a:r>
            <a:r>
              <a:rPr lang="en-US" dirty="0" err="1" smtClean="0"/>
              <a:t>Itu</a:t>
            </a:r>
            <a:r>
              <a:rPr lang="en-US" dirty="0" smtClean="0"/>
              <a:t> </a:t>
            </a:r>
            <a:r>
              <a:rPr lang="en-US" dirty="0" err="1" smtClean="0"/>
              <a:t>RoboMind</a:t>
            </a:r>
            <a:r>
              <a:rPr lang="en-US" dirty="0" smtClean="0"/>
              <a:t>?</a:t>
            </a:r>
            <a:endParaRPr lang="id-ID" dirty="0"/>
          </a:p>
        </p:txBody>
      </p:sp>
      <p:sp>
        <p:nvSpPr>
          <p:cNvPr id="6" name="Subtitle 5"/>
          <p:cNvSpPr>
            <a:spLocks noGrp="1"/>
          </p:cNvSpPr>
          <p:nvPr>
            <p:ph type="subTitle" idx="1"/>
          </p:nvPr>
        </p:nvSpPr>
        <p:spPr>
          <a:xfrm>
            <a:off x="777933" y="1385033"/>
            <a:ext cx="10648933" cy="4760000"/>
          </a:xfrm>
        </p:spPr>
        <p:txBody>
          <a:bodyPr/>
          <a:lstStyle/>
          <a:p>
            <a:pPr marL="114300" indent="0" algn="just">
              <a:lnSpc>
                <a:spcPct val="150000"/>
              </a:lnSpc>
              <a:buNone/>
            </a:pPr>
            <a:r>
              <a:rPr lang="en-US" dirty="0" smtClean="0">
                <a:solidFill>
                  <a:schemeClr val="bg1"/>
                </a:solidFill>
              </a:rPr>
              <a:t>	</a:t>
            </a:r>
            <a:r>
              <a:rPr lang="id-ID" dirty="0" smtClean="0">
                <a:solidFill>
                  <a:schemeClr val="bg1"/>
                </a:solidFill>
              </a:rPr>
              <a:t>RoboMind </a:t>
            </a:r>
            <a:r>
              <a:rPr lang="id-ID" dirty="0">
                <a:solidFill>
                  <a:schemeClr val="bg1"/>
                </a:solidFill>
              </a:rPr>
              <a:t>adalah lingkungan pemrograman sederhana pendidikan dengan bahasa scripting sendiri yang memungkinkan pemula untuk mempelajari dasar-dasar ilmu komputer dengan pemrograman robot simulasi. Selain memperkenalkan teknik pemrograman umum, juga bertujuan untuk menawarkan wawasan dalam robotika dan kecerdasanbuatan</a:t>
            </a:r>
            <a:r>
              <a:rPr lang="id-ID" dirty="0" smtClean="0">
                <a:solidFill>
                  <a:schemeClr val="bg1"/>
                </a:solidFill>
              </a:rPr>
              <a:t>.</a:t>
            </a:r>
            <a:endParaRPr lang="en-US" dirty="0" smtClean="0">
              <a:solidFill>
                <a:schemeClr val="bg1"/>
              </a:solidFill>
            </a:endParaRPr>
          </a:p>
          <a:p>
            <a:pPr marL="114300" indent="0" algn="just">
              <a:lnSpc>
                <a:spcPct val="150000"/>
              </a:lnSpc>
              <a:buNone/>
            </a:pPr>
            <a:endParaRPr lang="en-US" dirty="0" smtClean="0">
              <a:solidFill>
                <a:schemeClr val="bg1"/>
              </a:solidFill>
            </a:endParaRPr>
          </a:p>
          <a:p>
            <a:pPr marL="114300" indent="0" algn="just">
              <a:lnSpc>
                <a:spcPct val="150000"/>
              </a:lnSpc>
              <a:buNone/>
            </a:pPr>
            <a:r>
              <a:rPr lang="en-US" dirty="0" smtClean="0">
                <a:solidFill>
                  <a:schemeClr val="bg1"/>
                </a:solidFill>
              </a:rPr>
              <a:t>	</a:t>
            </a:r>
            <a:r>
              <a:rPr lang="id-ID" dirty="0" smtClean="0">
                <a:solidFill>
                  <a:schemeClr val="bg1"/>
                </a:solidFill>
              </a:rPr>
              <a:t>RoboMind </a:t>
            </a:r>
            <a:r>
              <a:rPr lang="id-ID" dirty="0">
                <a:solidFill>
                  <a:schemeClr val="bg1"/>
                </a:solidFill>
              </a:rPr>
              <a:t>tersedia sebagai aplikasi yang berdiri sendiri untuk Windows, </a:t>
            </a:r>
            <a:r>
              <a:rPr lang="id-ID" dirty="0" smtClean="0">
                <a:solidFill>
                  <a:schemeClr val="bg1"/>
                </a:solidFill>
              </a:rPr>
              <a:t>Linux</a:t>
            </a:r>
            <a:r>
              <a:rPr lang="en-US" dirty="0" smtClean="0">
                <a:solidFill>
                  <a:schemeClr val="bg1"/>
                </a:solidFill>
              </a:rPr>
              <a:t>,</a:t>
            </a:r>
            <a:r>
              <a:rPr lang="id-ID" dirty="0" smtClean="0">
                <a:solidFill>
                  <a:schemeClr val="bg1"/>
                </a:solidFill>
              </a:rPr>
              <a:t> </a:t>
            </a:r>
            <a:r>
              <a:rPr lang="id-ID" dirty="0">
                <a:solidFill>
                  <a:schemeClr val="bg1"/>
                </a:solidFill>
              </a:rPr>
              <a:t>dan Mac OS </a:t>
            </a:r>
            <a:r>
              <a:rPr lang="id-ID" dirty="0" smtClean="0">
                <a:solidFill>
                  <a:schemeClr val="bg1"/>
                </a:solidFill>
              </a:rPr>
              <a:t>X</a:t>
            </a:r>
            <a:r>
              <a:rPr lang="en-US" dirty="0" smtClean="0">
                <a:solidFill>
                  <a:schemeClr val="bg1"/>
                </a:solidFill>
              </a:rPr>
              <a:t>. </a:t>
            </a:r>
            <a:r>
              <a:rPr lang="id-ID" dirty="0">
                <a:solidFill>
                  <a:schemeClr val="bg1"/>
                </a:solidFill>
              </a:rPr>
              <a:t>Software ini cocok untuk yang baru belajar pemrograman, karena dalam software ini, kita bisa mengatur sendiri langkah – per langkah kita untuk mengatur gerakan robot, dalam hal ini melatih kemampuan kita dalam penguasaan algoritma dan logika. Selain itu dalam RoboMind ini terdapat pula beberapa struktur pemrograman seperti halnya bahasa pemrograman pada umumnya, seperti bentuk IF, LOOPING, dan PROCEDURE.</a:t>
            </a:r>
            <a:endParaRPr lang="id-ID" dirty="0">
              <a:solidFill>
                <a:schemeClr val="bg1"/>
              </a:solidFill>
            </a:endParaRPr>
          </a:p>
        </p:txBody>
      </p:sp>
    </p:spTree>
    <p:extLst>
      <p:ext uri="{BB962C8B-B14F-4D97-AF65-F5344CB8AC3E}">
        <p14:creationId xmlns:p14="http://schemas.microsoft.com/office/powerpoint/2010/main" val="3005620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77933" y="508000"/>
            <a:ext cx="10648933" cy="645600"/>
          </a:xfrm>
        </p:spPr>
        <p:txBody>
          <a:bodyPr/>
          <a:lstStyle/>
          <a:p>
            <a:r>
              <a:rPr lang="en-US" dirty="0" err="1" smtClean="0"/>
              <a:t>Mulai</a:t>
            </a:r>
            <a:r>
              <a:rPr lang="en-US" dirty="0" smtClean="0"/>
              <a:t> Program </a:t>
            </a:r>
            <a:r>
              <a:rPr lang="en-US" dirty="0" err="1" smtClean="0"/>
              <a:t>RoboMind</a:t>
            </a:r>
            <a:endParaRPr lang="id-ID" dirty="0"/>
          </a:p>
        </p:txBody>
      </p:sp>
      <p:sp>
        <p:nvSpPr>
          <p:cNvPr id="6" name="Subtitle 5"/>
          <p:cNvSpPr>
            <a:spLocks noGrp="1"/>
          </p:cNvSpPr>
          <p:nvPr>
            <p:ph type="subTitle" idx="1"/>
          </p:nvPr>
        </p:nvSpPr>
        <p:spPr>
          <a:xfrm>
            <a:off x="777934" y="1385033"/>
            <a:ext cx="10648934" cy="4812568"/>
          </a:xfrm>
        </p:spPr>
        <p:txBody>
          <a:bodyPr numCol="1"/>
          <a:lstStyle/>
          <a:p>
            <a:pPr marL="114300" indent="0" algn="just">
              <a:lnSpc>
                <a:spcPct val="150000"/>
              </a:lnSpc>
              <a:buNone/>
            </a:pPr>
            <a:r>
              <a:rPr lang="en-US" dirty="0" err="1" smtClean="0">
                <a:solidFill>
                  <a:schemeClr val="bg1"/>
                </a:solidFill>
              </a:rPr>
              <a:t>Setelah</a:t>
            </a:r>
            <a:r>
              <a:rPr lang="en-US" dirty="0" smtClean="0">
                <a:solidFill>
                  <a:schemeClr val="bg1"/>
                </a:solidFill>
              </a:rPr>
              <a:t> Program di </a:t>
            </a:r>
            <a:r>
              <a:rPr lang="en-US" dirty="0" err="1" smtClean="0">
                <a:solidFill>
                  <a:schemeClr val="bg1"/>
                </a:solidFill>
              </a:rPr>
              <a:t>atas</a:t>
            </a:r>
            <a:r>
              <a:rPr lang="en-US" dirty="0" smtClean="0">
                <a:solidFill>
                  <a:schemeClr val="bg1"/>
                </a:solidFill>
              </a:rPr>
              <a:t> </a:t>
            </a:r>
            <a:r>
              <a:rPr lang="en-US" dirty="0" err="1" smtClean="0">
                <a:solidFill>
                  <a:schemeClr val="bg1"/>
                </a:solidFill>
              </a:rPr>
              <a:t>sudah</a:t>
            </a:r>
            <a:r>
              <a:rPr lang="en-US" dirty="0" smtClean="0">
                <a:solidFill>
                  <a:schemeClr val="bg1"/>
                </a:solidFill>
              </a:rPr>
              <a:t> </a:t>
            </a:r>
            <a:r>
              <a:rPr lang="en-US" dirty="0" err="1" smtClean="0">
                <a:solidFill>
                  <a:schemeClr val="bg1"/>
                </a:solidFill>
              </a:rPr>
              <a:t>jadi</a:t>
            </a:r>
            <a:r>
              <a:rPr lang="en-US" dirty="0" smtClean="0">
                <a:solidFill>
                  <a:schemeClr val="bg1"/>
                </a:solidFill>
              </a:rPr>
              <a:t> </a:t>
            </a:r>
            <a:r>
              <a:rPr lang="en-US" dirty="0" err="1" smtClean="0">
                <a:solidFill>
                  <a:schemeClr val="bg1"/>
                </a:solidFill>
              </a:rPr>
              <a:t>dan</a:t>
            </a:r>
            <a:r>
              <a:rPr lang="en-US" dirty="0" smtClean="0">
                <a:solidFill>
                  <a:schemeClr val="bg1"/>
                </a:solidFill>
              </a:rPr>
              <a:t> di-</a:t>
            </a:r>
            <a:r>
              <a:rPr lang="en-US" i="1" dirty="0" smtClean="0">
                <a:solidFill>
                  <a:schemeClr val="bg1"/>
                </a:solidFill>
              </a:rPr>
              <a:t>run</a:t>
            </a:r>
            <a:r>
              <a:rPr lang="en-US" dirty="0" smtClean="0">
                <a:solidFill>
                  <a:schemeClr val="bg1"/>
                </a:solidFill>
              </a:rPr>
              <a:t> </a:t>
            </a:r>
            <a:r>
              <a:rPr lang="en-US" dirty="0" err="1" smtClean="0">
                <a:solidFill>
                  <a:schemeClr val="bg1"/>
                </a:solidFill>
              </a:rPr>
              <a:t>maka</a:t>
            </a:r>
            <a:r>
              <a:rPr lang="en-US" dirty="0" smtClean="0">
                <a:solidFill>
                  <a:schemeClr val="bg1"/>
                </a:solidFill>
              </a:rPr>
              <a:t> </a:t>
            </a:r>
            <a:r>
              <a:rPr lang="en-US" dirty="0" err="1" smtClean="0">
                <a:solidFill>
                  <a:schemeClr val="bg1"/>
                </a:solidFill>
              </a:rPr>
              <a:t>hasil</a:t>
            </a:r>
            <a:r>
              <a:rPr lang="en-US" dirty="0" smtClean="0">
                <a:solidFill>
                  <a:schemeClr val="bg1"/>
                </a:solidFill>
              </a:rPr>
              <a:t> </a:t>
            </a:r>
            <a:r>
              <a:rPr lang="en-US" dirty="0" err="1" smtClean="0">
                <a:solidFill>
                  <a:schemeClr val="bg1"/>
                </a:solidFill>
              </a:rPr>
              <a:t>akhirnya</a:t>
            </a:r>
            <a:r>
              <a:rPr lang="en-US" dirty="0" smtClean="0">
                <a:solidFill>
                  <a:schemeClr val="bg1"/>
                </a:solidFill>
              </a:rPr>
              <a:t> </a:t>
            </a:r>
            <a:r>
              <a:rPr lang="en-US" dirty="0" err="1" smtClean="0">
                <a:solidFill>
                  <a:schemeClr val="bg1"/>
                </a:solidFill>
              </a:rPr>
              <a:t>akan</a:t>
            </a:r>
            <a:r>
              <a:rPr lang="en-US" dirty="0" smtClean="0">
                <a:solidFill>
                  <a:schemeClr val="bg1"/>
                </a:solidFill>
              </a:rPr>
              <a:t> </a:t>
            </a:r>
            <a:r>
              <a:rPr lang="en-US" dirty="0" err="1" smtClean="0">
                <a:solidFill>
                  <a:schemeClr val="bg1"/>
                </a:solidFill>
              </a:rPr>
              <a:t>menjadi</a:t>
            </a:r>
            <a:r>
              <a:rPr lang="en-US" dirty="0" smtClean="0">
                <a:solidFill>
                  <a:schemeClr val="bg1"/>
                </a:solidFill>
              </a:rPr>
              <a:t> </a:t>
            </a:r>
            <a:r>
              <a:rPr lang="en-US" dirty="0" err="1" smtClean="0">
                <a:solidFill>
                  <a:schemeClr val="bg1"/>
                </a:solidFill>
              </a:rPr>
              <a:t>seperti</a:t>
            </a:r>
            <a:r>
              <a:rPr lang="en-US" dirty="0" smtClean="0">
                <a:solidFill>
                  <a:schemeClr val="bg1"/>
                </a:solidFill>
              </a:rPr>
              <a:t> </a:t>
            </a:r>
            <a:r>
              <a:rPr lang="en-US" dirty="0" err="1" smtClean="0">
                <a:solidFill>
                  <a:schemeClr val="bg1"/>
                </a:solidFill>
              </a:rPr>
              <a:t>gambar</a:t>
            </a:r>
            <a:r>
              <a:rPr lang="en-US" dirty="0" smtClean="0">
                <a:solidFill>
                  <a:schemeClr val="bg1"/>
                </a:solidFill>
              </a:rPr>
              <a:t> </a:t>
            </a:r>
            <a:r>
              <a:rPr lang="en-US" dirty="0" err="1" smtClean="0">
                <a:solidFill>
                  <a:schemeClr val="bg1"/>
                </a:solidFill>
              </a:rPr>
              <a:t>berikut</a:t>
            </a:r>
            <a:r>
              <a:rPr lang="en-US" dirty="0" smtClean="0">
                <a:solidFill>
                  <a:schemeClr val="bg1"/>
                </a:solidFill>
              </a:rPr>
              <a:t>:</a:t>
            </a:r>
          </a:p>
          <a:p>
            <a:pPr marL="114300" indent="0" algn="just">
              <a:lnSpc>
                <a:spcPct val="150000"/>
              </a:lnSpc>
              <a:buNone/>
            </a:pPr>
            <a:endParaRPr lang="id-ID" dirty="0">
              <a:solidFill>
                <a:schemeClr val="bg1"/>
              </a:solidFill>
            </a:endParaRPr>
          </a:p>
        </p:txBody>
      </p:sp>
      <p:pic>
        <p:nvPicPr>
          <p:cNvPr id="2" name="Picture 1"/>
          <p:cNvPicPr>
            <a:picLocks noChangeAspect="1"/>
          </p:cNvPicPr>
          <p:nvPr/>
        </p:nvPicPr>
        <p:blipFill>
          <a:blip r:embed="rId2"/>
          <a:stretch>
            <a:fillRect/>
          </a:stretch>
        </p:blipFill>
        <p:spPr>
          <a:xfrm>
            <a:off x="3704480" y="2504090"/>
            <a:ext cx="4795838" cy="3693511"/>
          </a:xfrm>
          <a:prstGeom prst="rect">
            <a:avLst/>
          </a:prstGeom>
        </p:spPr>
      </p:pic>
    </p:spTree>
    <p:extLst>
      <p:ext uri="{BB962C8B-B14F-4D97-AF65-F5344CB8AC3E}">
        <p14:creationId xmlns:p14="http://schemas.microsoft.com/office/powerpoint/2010/main" val="9387789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77933" y="508000"/>
            <a:ext cx="10648933" cy="645600"/>
          </a:xfrm>
        </p:spPr>
        <p:txBody>
          <a:bodyPr/>
          <a:lstStyle/>
          <a:p>
            <a:r>
              <a:rPr lang="en-US" dirty="0" err="1" smtClean="0"/>
              <a:t>Apa</a:t>
            </a:r>
            <a:r>
              <a:rPr lang="en-US" dirty="0" smtClean="0"/>
              <a:t> </a:t>
            </a:r>
            <a:r>
              <a:rPr lang="en-US" dirty="0" err="1" smtClean="0"/>
              <a:t>Itu</a:t>
            </a:r>
            <a:r>
              <a:rPr lang="en-US" dirty="0" smtClean="0"/>
              <a:t> </a:t>
            </a:r>
            <a:r>
              <a:rPr lang="en-US" dirty="0" err="1" smtClean="0"/>
              <a:t>RoboMind</a:t>
            </a:r>
            <a:r>
              <a:rPr lang="en-US" dirty="0" smtClean="0"/>
              <a:t>?</a:t>
            </a:r>
            <a:endParaRPr lang="id-ID" dirty="0"/>
          </a:p>
        </p:txBody>
      </p:sp>
      <p:sp>
        <p:nvSpPr>
          <p:cNvPr id="6" name="Subtitle 5"/>
          <p:cNvSpPr>
            <a:spLocks noGrp="1"/>
          </p:cNvSpPr>
          <p:nvPr>
            <p:ph type="subTitle" idx="1"/>
          </p:nvPr>
        </p:nvSpPr>
        <p:spPr>
          <a:xfrm>
            <a:off x="777933" y="1385033"/>
            <a:ext cx="10648933" cy="4760000"/>
          </a:xfrm>
        </p:spPr>
        <p:txBody>
          <a:bodyPr/>
          <a:lstStyle/>
          <a:p>
            <a:pPr marL="114300" indent="0">
              <a:lnSpc>
                <a:spcPct val="150000"/>
              </a:lnSpc>
              <a:buNone/>
            </a:pPr>
            <a:r>
              <a:rPr lang="en-US" sz="2000" dirty="0" err="1" smtClean="0">
                <a:solidFill>
                  <a:schemeClr val="bg1"/>
                </a:solidFill>
              </a:rPr>
              <a:t>Keunggulan</a:t>
            </a:r>
            <a:r>
              <a:rPr lang="en-US" sz="2000" dirty="0" smtClean="0">
                <a:solidFill>
                  <a:schemeClr val="bg1"/>
                </a:solidFill>
              </a:rPr>
              <a:t> </a:t>
            </a:r>
            <a:r>
              <a:rPr lang="en-US" sz="2000" dirty="0" err="1" smtClean="0">
                <a:solidFill>
                  <a:schemeClr val="bg1"/>
                </a:solidFill>
              </a:rPr>
              <a:t>RoboMind</a:t>
            </a:r>
            <a:endParaRPr lang="en-US" sz="2000" dirty="0" smtClean="0">
              <a:solidFill>
                <a:schemeClr val="bg1"/>
              </a:solidFill>
            </a:endParaRPr>
          </a:p>
          <a:p>
            <a:pPr marL="114300" indent="0">
              <a:lnSpc>
                <a:spcPct val="150000"/>
              </a:lnSpc>
              <a:buNone/>
            </a:pPr>
            <a:r>
              <a:rPr lang="id-ID" dirty="0" smtClean="0">
                <a:solidFill>
                  <a:schemeClr val="bg1"/>
                </a:solidFill>
              </a:rPr>
              <a:t>Pemrograman </a:t>
            </a:r>
            <a:r>
              <a:rPr lang="id-ID" dirty="0">
                <a:solidFill>
                  <a:schemeClr val="bg1"/>
                </a:solidFill>
              </a:rPr>
              <a:t>RoboMind sangat interaktif karena menggunakan simulasi pemrograman robot dengan kecerdasan buatan sederhana. Beberapa keunggulan dari RoboMind antara lain adalah:</a:t>
            </a:r>
          </a:p>
          <a:p>
            <a:pPr>
              <a:lnSpc>
                <a:spcPct val="150000"/>
              </a:lnSpc>
            </a:pPr>
            <a:r>
              <a:rPr lang="id-ID" dirty="0">
                <a:solidFill>
                  <a:schemeClr val="bg1"/>
                </a:solidFill>
              </a:rPr>
              <a:t>Menggunakan bahasa pemrograman ROBO yang sederhana.</a:t>
            </a:r>
          </a:p>
          <a:p>
            <a:pPr>
              <a:lnSpc>
                <a:spcPct val="150000"/>
              </a:lnSpc>
            </a:pPr>
            <a:r>
              <a:rPr lang="id-ID" dirty="0">
                <a:solidFill>
                  <a:schemeClr val="bg1"/>
                </a:solidFill>
              </a:rPr>
              <a:t>Mudah dipahami bahkan oleh programer pemula.</a:t>
            </a:r>
          </a:p>
          <a:p>
            <a:pPr>
              <a:lnSpc>
                <a:spcPct val="150000"/>
              </a:lnSpc>
            </a:pPr>
            <a:r>
              <a:rPr lang="id-ID" dirty="0">
                <a:solidFill>
                  <a:schemeClr val="bg1"/>
                </a:solidFill>
              </a:rPr>
              <a:t>RoboMind tidak mengganggu sistem komputer.</a:t>
            </a:r>
          </a:p>
          <a:p>
            <a:pPr>
              <a:lnSpc>
                <a:spcPct val="150000"/>
              </a:lnSpc>
            </a:pPr>
            <a:r>
              <a:rPr lang="id-ID" dirty="0">
                <a:solidFill>
                  <a:schemeClr val="bg1"/>
                </a:solidFill>
              </a:rPr>
              <a:t>RoboMind bersifat freeware.</a:t>
            </a:r>
          </a:p>
          <a:p>
            <a:pPr>
              <a:lnSpc>
                <a:spcPct val="150000"/>
              </a:lnSpc>
            </a:pPr>
            <a:r>
              <a:rPr lang="id-ID" dirty="0">
                <a:solidFill>
                  <a:schemeClr val="bg1"/>
                </a:solidFill>
              </a:rPr>
              <a:t>Dapat dijalankan di sistem operasi Windows, Linux, dan Mac OSX.</a:t>
            </a:r>
          </a:p>
          <a:p>
            <a:pPr>
              <a:lnSpc>
                <a:spcPct val="150000"/>
              </a:lnSpc>
            </a:pPr>
            <a:r>
              <a:rPr lang="id-ID" dirty="0">
                <a:solidFill>
                  <a:schemeClr val="bg1"/>
                </a:solidFill>
              </a:rPr>
              <a:t>Simulasi robot yang interaktif seperti sebuah game.</a:t>
            </a:r>
          </a:p>
          <a:p>
            <a:pPr>
              <a:lnSpc>
                <a:spcPct val="150000"/>
              </a:lnSpc>
            </a:pPr>
            <a:r>
              <a:rPr lang="id-ID" dirty="0">
                <a:solidFill>
                  <a:schemeClr val="bg1"/>
                </a:solidFill>
              </a:rPr>
              <a:t>Terdapat beberapa contoh program yang dapat dipakai sebagai </a:t>
            </a:r>
            <a:r>
              <a:rPr lang="id-ID" dirty="0" smtClean="0">
                <a:solidFill>
                  <a:schemeClr val="bg1"/>
                </a:solidFill>
              </a:rPr>
              <a:t>contoh </a:t>
            </a:r>
            <a:r>
              <a:rPr lang="id-ID" dirty="0">
                <a:solidFill>
                  <a:schemeClr val="bg1"/>
                </a:solidFill>
              </a:rPr>
              <a:t>acuan.</a:t>
            </a:r>
          </a:p>
          <a:p>
            <a:pPr marL="114300" indent="0" algn="just">
              <a:lnSpc>
                <a:spcPct val="150000"/>
              </a:lnSpc>
              <a:buNone/>
            </a:pPr>
            <a:endParaRPr lang="id-ID" dirty="0">
              <a:solidFill>
                <a:schemeClr val="bg1"/>
              </a:solidFill>
            </a:endParaRPr>
          </a:p>
        </p:txBody>
      </p:sp>
    </p:spTree>
    <p:extLst>
      <p:ext uri="{BB962C8B-B14F-4D97-AF65-F5344CB8AC3E}">
        <p14:creationId xmlns:p14="http://schemas.microsoft.com/office/powerpoint/2010/main" val="13718477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77933" y="508000"/>
            <a:ext cx="10648933" cy="645600"/>
          </a:xfrm>
        </p:spPr>
        <p:txBody>
          <a:bodyPr/>
          <a:lstStyle/>
          <a:p>
            <a:r>
              <a:rPr lang="en-US" dirty="0" err="1" smtClean="0"/>
              <a:t>Bagaimana</a:t>
            </a:r>
            <a:r>
              <a:rPr lang="en-US" dirty="0" smtClean="0"/>
              <a:t> Cara </a:t>
            </a:r>
            <a:r>
              <a:rPr lang="en-US" dirty="0" err="1" smtClean="0"/>
              <a:t>Memulai</a:t>
            </a:r>
            <a:r>
              <a:rPr lang="en-US" dirty="0" smtClean="0"/>
              <a:t> </a:t>
            </a:r>
            <a:r>
              <a:rPr lang="en-US" dirty="0" err="1" smtClean="0"/>
              <a:t>RoboMind</a:t>
            </a:r>
            <a:r>
              <a:rPr lang="en-US" dirty="0" smtClean="0"/>
              <a:t>?</a:t>
            </a:r>
            <a:endParaRPr lang="id-ID" dirty="0"/>
          </a:p>
        </p:txBody>
      </p:sp>
      <p:sp>
        <p:nvSpPr>
          <p:cNvPr id="6" name="Subtitle 5"/>
          <p:cNvSpPr>
            <a:spLocks noGrp="1"/>
          </p:cNvSpPr>
          <p:nvPr>
            <p:ph type="subTitle" idx="1"/>
          </p:nvPr>
        </p:nvSpPr>
        <p:spPr>
          <a:xfrm>
            <a:off x="777933" y="1385033"/>
            <a:ext cx="10648933" cy="4760000"/>
          </a:xfrm>
        </p:spPr>
        <p:txBody>
          <a:bodyPr/>
          <a:lstStyle/>
          <a:p>
            <a:pPr marL="114300" indent="0">
              <a:lnSpc>
                <a:spcPct val="150000"/>
              </a:lnSpc>
              <a:buNone/>
            </a:pPr>
            <a:r>
              <a:rPr lang="en-US" b="1" dirty="0" smtClean="0">
                <a:solidFill>
                  <a:schemeClr val="bg1"/>
                </a:solidFill>
              </a:rPr>
              <a:t>Cara m</a:t>
            </a:r>
            <a:r>
              <a:rPr lang="id-ID" b="1" dirty="0" smtClean="0">
                <a:solidFill>
                  <a:schemeClr val="bg1"/>
                </a:solidFill>
              </a:rPr>
              <a:t>enjalankan </a:t>
            </a:r>
            <a:r>
              <a:rPr lang="id-ID" b="1" dirty="0">
                <a:solidFill>
                  <a:schemeClr val="bg1"/>
                </a:solidFill>
              </a:rPr>
              <a:t>program RoboMind </a:t>
            </a:r>
            <a:r>
              <a:rPr lang="en-US" b="1" dirty="0" smtClean="0">
                <a:solidFill>
                  <a:schemeClr val="bg1"/>
                </a:solidFill>
              </a:rPr>
              <a:t>:</a:t>
            </a:r>
            <a:endParaRPr lang="id-ID" dirty="0">
              <a:solidFill>
                <a:schemeClr val="bg1"/>
              </a:solidFill>
            </a:endParaRPr>
          </a:p>
          <a:p>
            <a:pPr>
              <a:lnSpc>
                <a:spcPct val="150000"/>
              </a:lnSpc>
            </a:pPr>
            <a:r>
              <a:rPr lang="id-ID" dirty="0">
                <a:solidFill>
                  <a:schemeClr val="bg1"/>
                </a:solidFill>
              </a:rPr>
              <a:t>Pastikan komputer kamu sudah aktif</a:t>
            </a:r>
          </a:p>
          <a:p>
            <a:pPr>
              <a:lnSpc>
                <a:spcPct val="150000"/>
              </a:lnSpc>
            </a:pPr>
            <a:r>
              <a:rPr lang="id-ID" dirty="0">
                <a:solidFill>
                  <a:schemeClr val="bg1"/>
                </a:solidFill>
              </a:rPr>
              <a:t>Klik Start pada Windows</a:t>
            </a:r>
          </a:p>
          <a:p>
            <a:pPr>
              <a:lnSpc>
                <a:spcPct val="150000"/>
              </a:lnSpc>
            </a:pPr>
            <a:r>
              <a:rPr lang="id-ID" dirty="0">
                <a:solidFill>
                  <a:schemeClr val="bg1"/>
                </a:solidFill>
              </a:rPr>
              <a:t>Pilih All Programs</a:t>
            </a:r>
          </a:p>
          <a:p>
            <a:pPr>
              <a:lnSpc>
                <a:spcPct val="150000"/>
              </a:lnSpc>
            </a:pPr>
            <a:r>
              <a:rPr lang="id-ID" dirty="0">
                <a:solidFill>
                  <a:schemeClr val="bg1"/>
                </a:solidFill>
              </a:rPr>
              <a:t>Pilih Robo</a:t>
            </a:r>
          </a:p>
          <a:p>
            <a:pPr>
              <a:lnSpc>
                <a:spcPct val="150000"/>
              </a:lnSpc>
            </a:pPr>
            <a:r>
              <a:rPr lang="id-ID" dirty="0">
                <a:solidFill>
                  <a:schemeClr val="bg1"/>
                </a:solidFill>
              </a:rPr>
              <a:t>Lalu pilih RoboMind</a:t>
            </a:r>
          </a:p>
          <a:p>
            <a:pPr marL="114300" indent="0" algn="just">
              <a:lnSpc>
                <a:spcPct val="150000"/>
              </a:lnSpc>
              <a:buNone/>
            </a:pPr>
            <a:endParaRPr lang="id-ID" dirty="0">
              <a:solidFill>
                <a:schemeClr val="bg1"/>
              </a:solidFill>
            </a:endParaRPr>
          </a:p>
        </p:txBody>
      </p:sp>
      <p:pic>
        <p:nvPicPr>
          <p:cNvPr id="7" name="Picture 6"/>
          <p:cNvPicPr>
            <a:picLocks noChangeAspect="1"/>
          </p:cNvPicPr>
          <p:nvPr/>
        </p:nvPicPr>
        <p:blipFill>
          <a:blip r:embed="rId2"/>
          <a:stretch>
            <a:fillRect/>
          </a:stretch>
        </p:blipFill>
        <p:spPr>
          <a:xfrm>
            <a:off x="1907646" y="3952345"/>
            <a:ext cx="2711036" cy="1957389"/>
          </a:xfrm>
          <a:prstGeom prst="rect">
            <a:avLst/>
          </a:prstGeom>
        </p:spPr>
      </p:pic>
    </p:spTree>
    <p:extLst>
      <p:ext uri="{BB962C8B-B14F-4D97-AF65-F5344CB8AC3E}">
        <p14:creationId xmlns:p14="http://schemas.microsoft.com/office/powerpoint/2010/main" val="12215386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77933" y="508000"/>
            <a:ext cx="10648933" cy="645600"/>
          </a:xfrm>
        </p:spPr>
        <p:txBody>
          <a:bodyPr/>
          <a:lstStyle/>
          <a:p>
            <a:r>
              <a:rPr lang="en-US" dirty="0" err="1" smtClean="0"/>
              <a:t>Bagaimana</a:t>
            </a:r>
            <a:r>
              <a:rPr lang="en-US" dirty="0" smtClean="0"/>
              <a:t> Cara </a:t>
            </a:r>
            <a:r>
              <a:rPr lang="en-US" dirty="0" err="1" smtClean="0"/>
              <a:t>Memulai</a:t>
            </a:r>
            <a:r>
              <a:rPr lang="en-US" dirty="0" smtClean="0"/>
              <a:t> </a:t>
            </a:r>
            <a:r>
              <a:rPr lang="en-US" dirty="0" err="1" smtClean="0"/>
              <a:t>RoboMind</a:t>
            </a:r>
            <a:r>
              <a:rPr lang="en-US" dirty="0" smtClean="0"/>
              <a:t>?</a:t>
            </a:r>
            <a:endParaRPr lang="id-ID" dirty="0"/>
          </a:p>
        </p:txBody>
      </p:sp>
      <p:sp>
        <p:nvSpPr>
          <p:cNvPr id="6" name="Subtitle 5"/>
          <p:cNvSpPr>
            <a:spLocks noGrp="1"/>
          </p:cNvSpPr>
          <p:nvPr>
            <p:ph type="subTitle" idx="1"/>
          </p:nvPr>
        </p:nvSpPr>
        <p:spPr>
          <a:xfrm>
            <a:off x="777933" y="1385033"/>
            <a:ext cx="10648933" cy="4760000"/>
          </a:xfrm>
        </p:spPr>
        <p:txBody>
          <a:bodyPr/>
          <a:lstStyle/>
          <a:p>
            <a:pPr marL="114300" indent="0" algn="just">
              <a:lnSpc>
                <a:spcPct val="150000"/>
              </a:lnSpc>
              <a:buNone/>
            </a:pPr>
            <a:r>
              <a:rPr lang="en-US" dirty="0" err="1" smtClean="0">
                <a:solidFill>
                  <a:schemeClr val="bg1"/>
                </a:solidFill>
              </a:rPr>
              <a:t>Setelah</a:t>
            </a:r>
            <a:r>
              <a:rPr lang="en-US" dirty="0" smtClean="0">
                <a:solidFill>
                  <a:schemeClr val="bg1"/>
                </a:solidFill>
              </a:rPr>
              <a:t> </a:t>
            </a:r>
            <a:r>
              <a:rPr lang="en-US" dirty="0" err="1" smtClean="0">
                <a:solidFill>
                  <a:schemeClr val="bg1"/>
                </a:solidFill>
              </a:rPr>
              <a:t>mengikuti</a:t>
            </a:r>
            <a:r>
              <a:rPr lang="en-US" dirty="0" smtClean="0">
                <a:solidFill>
                  <a:schemeClr val="bg1"/>
                </a:solidFill>
              </a:rPr>
              <a:t> </a:t>
            </a:r>
            <a:r>
              <a:rPr lang="en-US" dirty="0" err="1" smtClean="0">
                <a:solidFill>
                  <a:schemeClr val="bg1"/>
                </a:solidFill>
              </a:rPr>
              <a:t>tahap</a:t>
            </a:r>
            <a:r>
              <a:rPr lang="en-US" dirty="0">
                <a:solidFill>
                  <a:schemeClr val="bg1"/>
                </a:solidFill>
              </a:rPr>
              <a:t> </a:t>
            </a:r>
            <a:r>
              <a:rPr lang="en-US" dirty="0" smtClean="0">
                <a:solidFill>
                  <a:schemeClr val="bg1"/>
                </a:solidFill>
              </a:rPr>
              <a:t>– </a:t>
            </a:r>
            <a:r>
              <a:rPr lang="en-US" dirty="0" err="1" smtClean="0">
                <a:solidFill>
                  <a:schemeClr val="bg1"/>
                </a:solidFill>
              </a:rPr>
              <a:t>tahap</a:t>
            </a:r>
            <a:r>
              <a:rPr lang="en-US" dirty="0" smtClean="0">
                <a:solidFill>
                  <a:schemeClr val="bg1"/>
                </a:solidFill>
              </a:rPr>
              <a:t> di </a:t>
            </a:r>
            <a:r>
              <a:rPr lang="en-US" dirty="0" err="1" smtClean="0">
                <a:solidFill>
                  <a:schemeClr val="bg1"/>
                </a:solidFill>
              </a:rPr>
              <a:t>atas</a:t>
            </a:r>
            <a:r>
              <a:rPr lang="en-US" dirty="0" smtClean="0">
                <a:solidFill>
                  <a:schemeClr val="bg1"/>
                </a:solidFill>
              </a:rPr>
              <a:t>, </a:t>
            </a:r>
            <a:r>
              <a:rPr lang="en-US" dirty="0" err="1" smtClean="0">
                <a:solidFill>
                  <a:schemeClr val="bg1"/>
                </a:solidFill>
              </a:rPr>
              <a:t>maka</a:t>
            </a:r>
            <a:r>
              <a:rPr lang="en-US" dirty="0" smtClean="0">
                <a:solidFill>
                  <a:schemeClr val="bg1"/>
                </a:solidFill>
              </a:rPr>
              <a:t> </a:t>
            </a:r>
            <a:r>
              <a:rPr lang="en-US" dirty="0" err="1" smtClean="0">
                <a:solidFill>
                  <a:schemeClr val="bg1"/>
                </a:solidFill>
              </a:rPr>
              <a:t>akan</a:t>
            </a:r>
            <a:r>
              <a:rPr lang="en-US" dirty="0" smtClean="0">
                <a:solidFill>
                  <a:schemeClr val="bg1"/>
                </a:solidFill>
              </a:rPr>
              <a:t> </a:t>
            </a:r>
            <a:r>
              <a:rPr lang="en-US" dirty="0" err="1" smtClean="0">
                <a:solidFill>
                  <a:schemeClr val="bg1"/>
                </a:solidFill>
              </a:rPr>
              <a:t>terlihat</a:t>
            </a:r>
            <a:r>
              <a:rPr lang="en-US" dirty="0" smtClean="0">
                <a:solidFill>
                  <a:schemeClr val="bg1"/>
                </a:solidFill>
              </a:rPr>
              <a:t> </a:t>
            </a:r>
            <a:r>
              <a:rPr lang="en-US" dirty="0" err="1" smtClean="0">
                <a:solidFill>
                  <a:schemeClr val="bg1"/>
                </a:solidFill>
              </a:rPr>
              <a:t>lembar</a:t>
            </a:r>
            <a:r>
              <a:rPr lang="en-US" dirty="0" smtClean="0">
                <a:solidFill>
                  <a:schemeClr val="bg1"/>
                </a:solidFill>
              </a:rPr>
              <a:t> </a:t>
            </a:r>
            <a:r>
              <a:rPr lang="en-US" dirty="0" err="1" smtClean="0">
                <a:solidFill>
                  <a:schemeClr val="bg1"/>
                </a:solidFill>
              </a:rPr>
              <a:t>kerjanya</a:t>
            </a:r>
            <a:r>
              <a:rPr lang="en-US" dirty="0" smtClean="0">
                <a:solidFill>
                  <a:schemeClr val="bg1"/>
                </a:solidFill>
              </a:rPr>
              <a:t> </a:t>
            </a:r>
            <a:r>
              <a:rPr lang="en-US" dirty="0" err="1" smtClean="0">
                <a:solidFill>
                  <a:schemeClr val="bg1"/>
                </a:solidFill>
              </a:rPr>
              <a:t>seperti</a:t>
            </a:r>
            <a:r>
              <a:rPr lang="en-US" dirty="0" smtClean="0">
                <a:solidFill>
                  <a:schemeClr val="bg1"/>
                </a:solidFill>
              </a:rPr>
              <a:t> </a:t>
            </a:r>
            <a:r>
              <a:rPr lang="en-US" dirty="0" err="1" smtClean="0">
                <a:solidFill>
                  <a:schemeClr val="bg1"/>
                </a:solidFill>
              </a:rPr>
              <a:t>berikut</a:t>
            </a:r>
            <a:r>
              <a:rPr lang="en-US" dirty="0" smtClean="0">
                <a:solidFill>
                  <a:schemeClr val="bg1"/>
                </a:solidFill>
              </a:rPr>
              <a:t>:</a:t>
            </a:r>
            <a:endParaRPr lang="id-ID" dirty="0">
              <a:solidFill>
                <a:schemeClr val="bg1"/>
              </a:solidFill>
            </a:endParaRPr>
          </a:p>
        </p:txBody>
      </p:sp>
      <p:pic>
        <p:nvPicPr>
          <p:cNvPr id="2" name="Picture 1"/>
          <p:cNvPicPr>
            <a:picLocks noChangeAspect="1"/>
          </p:cNvPicPr>
          <p:nvPr/>
        </p:nvPicPr>
        <p:blipFill>
          <a:blip r:embed="rId2"/>
          <a:stretch>
            <a:fillRect/>
          </a:stretch>
        </p:blipFill>
        <p:spPr>
          <a:xfrm>
            <a:off x="4015242" y="2296066"/>
            <a:ext cx="4174313" cy="2937933"/>
          </a:xfrm>
          <a:prstGeom prst="rect">
            <a:avLst/>
          </a:prstGeom>
        </p:spPr>
      </p:pic>
    </p:spTree>
    <p:extLst>
      <p:ext uri="{BB962C8B-B14F-4D97-AF65-F5344CB8AC3E}">
        <p14:creationId xmlns:p14="http://schemas.microsoft.com/office/powerpoint/2010/main" val="35572786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77933" y="508000"/>
            <a:ext cx="10648933" cy="645600"/>
          </a:xfrm>
        </p:spPr>
        <p:txBody>
          <a:bodyPr/>
          <a:lstStyle/>
          <a:p>
            <a:r>
              <a:rPr lang="en-US" dirty="0" err="1" smtClean="0"/>
              <a:t>Lembar</a:t>
            </a:r>
            <a:r>
              <a:rPr lang="en-US" dirty="0" smtClean="0"/>
              <a:t> </a:t>
            </a:r>
            <a:r>
              <a:rPr lang="en-US" dirty="0" err="1" smtClean="0"/>
              <a:t>Kerja</a:t>
            </a:r>
            <a:r>
              <a:rPr lang="en-US" dirty="0" smtClean="0"/>
              <a:t> </a:t>
            </a:r>
            <a:r>
              <a:rPr lang="en-US" dirty="0" err="1" smtClean="0"/>
              <a:t>RoboMind</a:t>
            </a:r>
            <a:endParaRPr lang="id-ID" dirty="0"/>
          </a:p>
        </p:txBody>
      </p:sp>
      <p:pic>
        <p:nvPicPr>
          <p:cNvPr id="2" name="Picture 1"/>
          <p:cNvPicPr>
            <a:picLocks noChangeAspect="1"/>
          </p:cNvPicPr>
          <p:nvPr/>
        </p:nvPicPr>
        <p:blipFill>
          <a:blip r:embed="rId2"/>
          <a:stretch>
            <a:fillRect/>
          </a:stretch>
        </p:blipFill>
        <p:spPr>
          <a:xfrm>
            <a:off x="777934" y="2020032"/>
            <a:ext cx="4205564" cy="2899101"/>
          </a:xfrm>
          <a:prstGeom prst="rect">
            <a:avLst/>
          </a:prstGeom>
        </p:spPr>
      </p:pic>
      <p:sp>
        <p:nvSpPr>
          <p:cNvPr id="6" name="Subtitle 5"/>
          <p:cNvSpPr>
            <a:spLocks noGrp="1"/>
          </p:cNvSpPr>
          <p:nvPr>
            <p:ph type="subTitle" idx="1"/>
          </p:nvPr>
        </p:nvSpPr>
        <p:spPr>
          <a:xfrm>
            <a:off x="5334000" y="1385032"/>
            <a:ext cx="6092867" cy="5066567"/>
          </a:xfrm>
        </p:spPr>
        <p:txBody>
          <a:bodyPr/>
          <a:lstStyle/>
          <a:p>
            <a:pPr marL="114300" indent="0" algn="just">
              <a:lnSpc>
                <a:spcPct val="150000"/>
              </a:lnSpc>
              <a:buNone/>
            </a:pPr>
            <a:r>
              <a:rPr lang="en-US" sz="1800" b="1" dirty="0" err="1" smtClean="0">
                <a:solidFill>
                  <a:schemeClr val="bg1"/>
                </a:solidFill>
              </a:rPr>
              <a:t>Tampilan</a:t>
            </a:r>
            <a:r>
              <a:rPr lang="en-US" sz="1800" b="1" dirty="0" smtClean="0">
                <a:solidFill>
                  <a:schemeClr val="bg1"/>
                </a:solidFill>
              </a:rPr>
              <a:t> </a:t>
            </a:r>
            <a:r>
              <a:rPr lang="en-US" sz="1800" b="1" dirty="0" err="1" smtClean="0">
                <a:solidFill>
                  <a:schemeClr val="bg1"/>
                </a:solidFill>
              </a:rPr>
              <a:t>Utama</a:t>
            </a:r>
            <a:r>
              <a:rPr lang="en-US" sz="1800" b="1" dirty="0" smtClean="0">
                <a:solidFill>
                  <a:schemeClr val="bg1"/>
                </a:solidFill>
              </a:rPr>
              <a:t> </a:t>
            </a:r>
            <a:r>
              <a:rPr lang="en-US" sz="1800" b="1" dirty="0" err="1" smtClean="0">
                <a:solidFill>
                  <a:schemeClr val="bg1"/>
                </a:solidFill>
              </a:rPr>
              <a:t>RoboMind</a:t>
            </a:r>
            <a:endParaRPr lang="en-US" sz="1800" b="1" dirty="0" smtClean="0">
              <a:solidFill>
                <a:schemeClr val="bg1"/>
              </a:solidFill>
            </a:endParaRPr>
          </a:p>
          <a:p>
            <a:pPr marL="114300" indent="0" algn="just">
              <a:lnSpc>
                <a:spcPct val="150000"/>
              </a:lnSpc>
              <a:buNone/>
            </a:pPr>
            <a:r>
              <a:rPr lang="en-US" sz="1800" dirty="0" err="1" smtClean="0">
                <a:solidFill>
                  <a:schemeClr val="bg1"/>
                </a:solidFill>
              </a:rPr>
              <a:t>Keterangan</a:t>
            </a:r>
            <a:r>
              <a:rPr lang="en-US" sz="1800" dirty="0" smtClean="0">
                <a:solidFill>
                  <a:schemeClr val="bg1"/>
                </a:solidFill>
              </a:rPr>
              <a:t>:</a:t>
            </a:r>
          </a:p>
          <a:p>
            <a:pPr algn="just">
              <a:lnSpc>
                <a:spcPct val="150000"/>
              </a:lnSpc>
            </a:pPr>
            <a:r>
              <a:rPr lang="en-US" sz="1400" dirty="0" smtClean="0">
                <a:solidFill>
                  <a:schemeClr val="bg1"/>
                </a:solidFill>
              </a:rPr>
              <a:t>Script Panel</a:t>
            </a:r>
          </a:p>
          <a:p>
            <a:pPr marL="114300" indent="0" algn="just">
              <a:lnSpc>
                <a:spcPct val="150000"/>
              </a:lnSpc>
              <a:buNone/>
            </a:pPr>
            <a:r>
              <a:rPr lang="sv-SE" sz="1400" dirty="0" smtClean="0">
                <a:solidFill>
                  <a:schemeClr val="bg1"/>
                </a:solidFill>
              </a:rPr>
              <a:t>	Di </a:t>
            </a:r>
            <a:r>
              <a:rPr lang="sv-SE" sz="1400" dirty="0">
                <a:solidFill>
                  <a:schemeClr val="bg1"/>
                </a:solidFill>
              </a:rPr>
              <a:t>area teks ini </a:t>
            </a:r>
            <a:r>
              <a:rPr lang="sv-SE" sz="1400" dirty="0" smtClean="0">
                <a:solidFill>
                  <a:schemeClr val="bg1"/>
                </a:solidFill>
              </a:rPr>
              <a:t>kita </a:t>
            </a:r>
            <a:r>
              <a:rPr lang="sv-SE" sz="1400" dirty="0">
                <a:solidFill>
                  <a:schemeClr val="bg1"/>
                </a:solidFill>
              </a:rPr>
              <a:t>dapat menuliskan tugas </a:t>
            </a:r>
            <a:r>
              <a:rPr lang="sv-SE" sz="1400" dirty="0" smtClean="0">
                <a:solidFill>
                  <a:schemeClr val="bg1"/>
                </a:solidFill>
              </a:rPr>
              <a:t>kita 	dalam </a:t>
            </a:r>
            <a:r>
              <a:rPr lang="sv-SE" sz="1400" dirty="0">
                <a:solidFill>
                  <a:schemeClr val="bg1"/>
                </a:solidFill>
              </a:rPr>
              <a:t>bentuk skrip yang robot akan tampil.</a:t>
            </a:r>
            <a:endParaRPr lang="en-US" sz="1400" dirty="0" smtClean="0">
              <a:solidFill>
                <a:schemeClr val="bg1"/>
              </a:solidFill>
            </a:endParaRPr>
          </a:p>
          <a:p>
            <a:pPr algn="just">
              <a:lnSpc>
                <a:spcPct val="150000"/>
              </a:lnSpc>
            </a:pPr>
            <a:r>
              <a:rPr lang="en-US" sz="1400" dirty="0" smtClean="0">
                <a:solidFill>
                  <a:schemeClr val="bg1"/>
                </a:solidFill>
              </a:rPr>
              <a:t>World Panel</a:t>
            </a:r>
          </a:p>
          <a:p>
            <a:pPr lvl="1" algn="just">
              <a:lnSpc>
                <a:spcPct val="150000"/>
              </a:lnSpc>
            </a:pPr>
            <a:r>
              <a:rPr lang="id-ID" sz="1400" dirty="0">
                <a:solidFill>
                  <a:schemeClr val="bg1"/>
                </a:solidFill>
              </a:rPr>
              <a:t>Disini </a:t>
            </a:r>
            <a:r>
              <a:rPr lang="id-ID" sz="1400" dirty="0" smtClean="0">
                <a:solidFill>
                  <a:schemeClr val="bg1"/>
                </a:solidFill>
              </a:rPr>
              <a:t>k</a:t>
            </a:r>
            <a:r>
              <a:rPr lang="en-US" sz="1400" dirty="0" err="1" smtClean="0">
                <a:solidFill>
                  <a:schemeClr val="bg1"/>
                </a:solidFill>
              </a:rPr>
              <a:t>ita</a:t>
            </a:r>
            <a:r>
              <a:rPr lang="id-ID" sz="1400" dirty="0" smtClean="0">
                <a:solidFill>
                  <a:schemeClr val="bg1"/>
                </a:solidFill>
              </a:rPr>
              <a:t> </a:t>
            </a:r>
            <a:r>
              <a:rPr lang="id-ID" sz="1400" dirty="0">
                <a:solidFill>
                  <a:schemeClr val="bg1"/>
                </a:solidFill>
              </a:rPr>
              <a:t>melihat keadaan saat ini robot dalam </a:t>
            </a:r>
            <a:r>
              <a:rPr lang="id-ID" sz="1400" dirty="0" smtClean="0">
                <a:solidFill>
                  <a:schemeClr val="bg1"/>
                </a:solidFill>
              </a:rPr>
              <a:t>lingkungannya</a:t>
            </a:r>
            <a:r>
              <a:rPr lang="en-US" sz="1400" dirty="0" smtClean="0">
                <a:solidFill>
                  <a:schemeClr val="bg1"/>
                </a:solidFill>
              </a:rPr>
              <a:t>.</a:t>
            </a:r>
          </a:p>
          <a:p>
            <a:pPr algn="just">
              <a:lnSpc>
                <a:spcPct val="150000"/>
              </a:lnSpc>
            </a:pPr>
            <a:r>
              <a:rPr lang="en-US" sz="1400" dirty="0" smtClean="0">
                <a:solidFill>
                  <a:schemeClr val="bg1"/>
                </a:solidFill>
              </a:rPr>
              <a:t>Run Panel</a:t>
            </a:r>
          </a:p>
          <a:p>
            <a:pPr lvl="1" algn="just">
              <a:lnSpc>
                <a:spcPct val="150000"/>
              </a:lnSpc>
            </a:pPr>
            <a:r>
              <a:rPr lang="id-ID" sz="1400" dirty="0">
                <a:solidFill>
                  <a:schemeClr val="bg1"/>
                </a:solidFill>
              </a:rPr>
              <a:t>Setelah memutuskan scriptnya, di sini </a:t>
            </a:r>
            <a:r>
              <a:rPr lang="id-ID" sz="1400" dirty="0" smtClean="0">
                <a:solidFill>
                  <a:schemeClr val="bg1"/>
                </a:solidFill>
              </a:rPr>
              <a:t>k</a:t>
            </a:r>
            <a:r>
              <a:rPr lang="en-US" sz="1400" dirty="0" err="1" smtClean="0">
                <a:solidFill>
                  <a:schemeClr val="bg1"/>
                </a:solidFill>
              </a:rPr>
              <a:t>ita</a:t>
            </a:r>
            <a:r>
              <a:rPr lang="id-ID" sz="1400" dirty="0" smtClean="0">
                <a:solidFill>
                  <a:schemeClr val="bg1"/>
                </a:solidFill>
              </a:rPr>
              <a:t> </a:t>
            </a:r>
            <a:r>
              <a:rPr lang="id-ID" sz="1400" dirty="0">
                <a:solidFill>
                  <a:schemeClr val="bg1"/>
                </a:solidFill>
              </a:rPr>
              <a:t>dapat membiarkan robot memulai (atau berhenti). Ini juga mungkin untuk menyesuaikan kecepatan di mana robot beroperasi.</a:t>
            </a:r>
            <a:endParaRPr lang="en-US" sz="1400" dirty="0" smtClean="0">
              <a:solidFill>
                <a:schemeClr val="bg1"/>
              </a:solidFill>
            </a:endParaRPr>
          </a:p>
          <a:p>
            <a:pPr algn="just">
              <a:lnSpc>
                <a:spcPct val="150000"/>
              </a:lnSpc>
            </a:pPr>
            <a:r>
              <a:rPr lang="en-US" sz="1400" dirty="0" smtClean="0">
                <a:solidFill>
                  <a:schemeClr val="bg1"/>
                </a:solidFill>
              </a:rPr>
              <a:t>Message Panel</a:t>
            </a:r>
          </a:p>
          <a:p>
            <a:pPr lvl="1" algn="just">
              <a:lnSpc>
                <a:spcPct val="150000"/>
              </a:lnSpc>
            </a:pPr>
            <a:r>
              <a:rPr lang="id-ID" sz="1400" dirty="0" smtClean="0">
                <a:solidFill>
                  <a:schemeClr val="bg1"/>
                </a:solidFill>
              </a:rPr>
              <a:t>K</a:t>
            </a:r>
            <a:r>
              <a:rPr lang="en-US" sz="1400" dirty="0" err="1" smtClean="0">
                <a:solidFill>
                  <a:schemeClr val="bg1"/>
                </a:solidFill>
              </a:rPr>
              <a:t>ita</a:t>
            </a:r>
            <a:r>
              <a:rPr lang="id-ID" sz="1400" dirty="0" smtClean="0">
                <a:solidFill>
                  <a:schemeClr val="bg1"/>
                </a:solidFill>
              </a:rPr>
              <a:t> </a:t>
            </a:r>
            <a:r>
              <a:rPr lang="id-ID" sz="1400" dirty="0">
                <a:solidFill>
                  <a:schemeClr val="bg1"/>
                </a:solidFill>
              </a:rPr>
              <a:t>akan menerima kesalahan kompilasi di sini. Ini juga merupakan tempat di mana robot dapat memberitahukan peristiwa-peristiwa tertentu.</a:t>
            </a:r>
            <a:endParaRPr lang="id-ID" sz="1400" dirty="0">
              <a:solidFill>
                <a:schemeClr val="bg1"/>
              </a:solidFill>
            </a:endParaRPr>
          </a:p>
        </p:txBody>
      </p:sp>
    </p:spTree>
    <p:extLst>
      <p:ext uri="{BB962C8B-B14F-4D97-AF65-F5344CB8AC3E}">
        <p14:creationId xmlns:p14="http://schemas.microsoft.com/office/powerpoint/2010/main" val="37696933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77933" y="508000"/>
            <a:ext cx="10648933" cy="645600"/>
          </a:xfrm>
        </p:spPr>
        <p:txBody>
          <a:bodyPr/>
          <a:lstStyle/>
          <a:p>
            <a:r>
              <a:rPr lang="en-US" dirty="0" err="1" smtClean="0"/>
              <a:t>Lembar</a:t>
            </a:r>
            <a:r>
              <a:rPr lang="en-US" dirty="0" smtClean="0"/>
              <a:t> </a:t>
            </a:r>
            <a:r>
              <a:rPr lang="en-US" dirty="0" err="1" smtClean="0"/>
              <a:t>Kerja</a:t>
            </a:r>
            <a:r>
              <a:rPr lang="en-US" dirty="0" smtClean="0"/>
              <a:t> </a:t>
            </a:r>
            <a:r>
              <a:rPr lang="en-US" dirty="0" err="1" smtClean="0"/>
              <a:t>RoboMind</a:t>
            </a:r>
            <a:endParaRPr lang="id-ID" dirty="0"/>
          </a:p>
        </p:txBody>
      </p:sp>
      <p:sp>
        <p:nvSpPr>
          <p:cNvPr id="6" name="Subtitle 5"/>
          <p:cNvSpPr>
            <a:spLocks noGrp="1"/>
          </p:cNvSpPr>
          <p:nvPr>
            <p:ph type="subTitle" idx="1"/>
          </p:nvPr>
        </p:nvSpPr>
        <p:spPr>
          <a:xfrm>
            <a:off x="5274733" y="1385033"/>
            <a:ext cx="6152134" cy="4812568"/>
          </a:xfrm>
        </p:spPr>
        <p:txBody>
          <a:bodyPr/>
          <a:lstStyle/>
          <a:p>
            <a:pPr marL="114300" indent="0" algn="just">
              <a:lnSpc>
                <a:spcPct val="150000"/>
              </a:lnSpc>
              <a:buNone/>
            </a:pPr>
            <a:r>
              <a:rPr lang="id-ID" sz="1800" b="1" dirty="0">
                <a:solidFill>
                  <a:schemeClr val="bg1"/>
                </a:solidFill>
              </a:rPr>
              <a:t>Menu File </a:t>
            </a:r>
            <a:r>
              <a:rPr lang="id-ID" sz="1800" b="1" dirty="0" smtClean="0">
                <a:solidFill>
                  <a:schemeClr val="bg1"/>
                </a:solidFill>
              </a:rPr>
              <a:t>Robo</a:t>
            </a:r>
            <a:r>
              <a:rPr lang="en-US" sz="1800" b="1" dirty="0" smtClean="0">
                <a:solidFill>
                  <a:schemeClr val="bg1"/>
                </a:solidFill>
              </a:rPr>
              <a:t>M</a:t>
            </a:r>
            <a:r>
              <a:rPr lang="id-ID" sz="1800" b="1" dirty="0" smtClean="0">
                <a:solidFill>
                  <a:schemeClr val="bg1"/>
                </a:solidFill>
              </a:rPr>
              <a:t>ind</a:t>
            </a:r>
            <a:endParaRPr lang="en-US" sz="1800" b="1" dirty="0" smtClean="0">
              <a:solidFill>
                <a:schemeClr val="bg1"/>
              </a:solidFill>
            </a:endParaRPr>
          </a:p>
          <a:p>
            <a:pPr marL="114300" indent="0" algn="just">
              <a:lnSpc>
                <a:spcPct val="150000"/>
              </a:lnSpc>
              <a:buNone/>
            </a:pPr>
            <a:r>
              <a:rPr lang="en-US" sz="1800" dirty="0" err="1" smtClean="0">
                <a:solidFill>
                  <a:schemeClr val="bg1"/>
                </a:solidFill>
              </a:rPr>
              <a:t>Keterangan</a:t>
            </a:r>
            <a:r>
              <a:rPr lang="en-US" sz="1800" dirty="0" smtClean="0">
                <a:solidFill>
                  <a:schemeClr val="bg1"/>
                </a:solidFill>
              </a:rPr>
              <a:t>:</a:t>
            </a:r>
          </a:p>
          <a:p>
            <a:pPr>
              <a:lnSpc>
                <a:spcPct val="150000"/>
              </a:lnSpc>
            </a:pPr>
            <a:r>
              <a:rPr lang="id-ID" b="1" dirty="0">
                <a:solidFill>
                  <a:schemeClr val="bg1"/>
                </a:solidFill>
              </a:rPr>
              <a:t>New           </a:t>
            </a:r>
            <a:r>
              <a:rPr lang="en-US" b="1" dirty="0" smtClean="0">
                <a:solidFill>
                  <a:schemeClr val="bg1"/>
                </a:solidFill>
              </a:rPr>
              <a:t>	</a:t>
            </a:r>
            <a:r>
              <a:rPr lang="id-ID" b="1" dirty="0" smtClean="0">
                <a:solidFill>
                  <a:schemeClr val="bg1"/>
                </a:solidFill>
              </a:rPr>
              <a:t>:</a:t>
            </a:r>
            <a:r>
              <a:rPr lang="id-ID" dirty="0">
                <a:solidFill>
                  <a:schemeClr val="bg1"/>
                </a:solidFill>
              </a:rPr>
              <a:t>Membuka lembar kerja baru</a:t>
            </a:r>
          </a:p>
          <a:p>
            <a:pPr>
              <a:lnSpc>
                <a:spcPct val="150000"/>
              </a:lnSpc>
            </a:pPr>
            <a:r>
              <a:rPr lang="id-ID" b="1" dirty="0">
                <a:solidFill>
                  <a:schemeClr val="bg1"/>
                </a:solidFill>
              </a:rPr>
              <a:t>Open          </a:t>
            </a:r>
            <a:r>
              <a:rPr lang="en-US" b="1" dirty="0" smtClean="0">
                <a:solidFill>
                  <a:schemeClr val="bg1"/>
                </a:solidFill>
              </a:rPr>
              <a:t>	</a:t>
            </a:r>
            <a:r>
              <a:rPr lang="id-ID" b="1" dirty="0" smtClean="0">
                <a:solidFill>
                  <a:schemeClr val="bg1"/>
                </a:solidFill>
              </a:rPr>
              <a:t>:</a:t>
            </a:r>
            <a:r>
              <a:rPr lang="id-ID" dirty="0">
                <a:solidFill>
                  <a:schemeClr val="bg1"/>
                </a:solidFill>
              </a:rPr>
              <a:t> Membuka program Robomind</a:t>
            </a:r>
            <a:r>
              <a:rPr lang="id-ID" b="1" dirty="0">
                <a:solidFill>
                  <a:schemeClr val="bg1"/>
                </a:solidFill>
              </a:rPr>
              <a:t> </a:t>
            </a:r>
            <a:r>
              <a:rPr lang="id-ID" dirty="0">
                <a:solidFill>
                  <a:schemeClr val="bg1"/>
                </a:solidFill>
              </a:rPr>
              <a:t>yang </a:t>
            </a:r>
            <a:r>
              <a:rPr lang="id-ID" dirty="0" smtClean="0">
                <a:solidFill>
                  <a:schemeClr val="bg1"/>
                </a:solidFill>
              </a:rPr>
              <a:t>sudah </a:t>
            </a:r>
            <a:r>
              <a:rPr lang="id-ID" dirty="0">
                <a:solidFill>
                  <a:schemeClr val="bg1"/>
                </a:solidFill>
              </a:rPr>
              <a:t>pernah dibuat</a:t>
            </a:r>
          </a:p>
          <a:p>
            <a:pPr>
              <a:lnSpc>
                <a:spcPct val="150000"/>
              </a:lnSpc>
            </a:pPr>
            <a:r>
              <a:rPr lang="id-ID" b="1" dirty="0">
                <a:solidFill>
                  <a:schemeClr val="bg1"/>
                </a:solidFill>
              </a:rPr>
              <a:t>Save          </a:t>
            </a:r>
            <a:r>
              <a:rPr lang="en-US" b="1" dirty="0" smtClean="0">
                <a:solidFill>
                  <a:schemeClr val="bg1"/>
                </a:solidFill>
              </a:rPr>
              <a:t>	</a:t>
            </a:r>
            <a:r>
              <a:rPr lang="id-ID" b="1" dirty="0" smtClean="0">
                <a:solidFill>
                  <a:schemeClr val="bg1"/>
                </a:solidFill>
              </a:rPr>
              <a:t>:</a:t>
            </a:r>
            <a:r>
              <a:rPr lang="id-ID" dirty="0">
                <a:solidFill>
                  <a:schemeClr val="bg1"/>
                </a:solidFill>
              </a:rPr>
              <a:t> Menyimpan program</a:t>
            </a:r>
          </a:p>
          <a:p>
            <a:pPr>
              <a:lnSpc>
                <a:spcPct val="150000"/>
              </a:lnSpc>
            </a:pPr>
            <a:r>
              <a:rPr lang="id-ID" b="1" dirty="0">
                <a:solidFill>
                  <a:schemeClr val="bg1"/>
                </a:solidFill>
              </a:rPr>
              <a:t>Save as     </a:t>
            </a:r>
            <a:r>
              <a:rPr lang="en-US" b="1" dirty="0" smtClean="0">
                <a:solidFill>
                  <a:schemeClr val="bg1"/>
                </a:solidFill>
              </a:rPr>
              <a:t>	</a:t>
            </a:r>
            <a:r>
              <a:rPr lang="id-ID" b="1" dirty="0" smtClean="0">
                <a:solidFill>
                  <a:schemeClr val="bg1"/>
                </a:solidFill>
              </a:rPr>
              <a:t>:</a:t>
            </a:r>
            <a:r>
              <a:rPr lang="id-ID" dirty="0">
                <a:solidFill>
                  <a:schemeClr val="bg1"/>
                </a:solidFill>
              </a:rPr>
              <a:t> Menyimpan kembali program dengan nama yang lain</a:t>
            </a:r>
          </a:p>
          <a:p>
            <a:pPr>
              <a:lnSpc>
                <a:spcPct val="150000"/>
              </a:lnSpc>
            </a:pPr>
            <a:r>
              <a:rPr lang="id-ID" b="1" dirty="0">
                <a:solidFill>
                  <a:schemeClr val="bg1"/>
                </a:solidFill>
              </a:rPr>
              <a:t>Translate Script : </a:t>
            </a:r>
            <a:r>
              <a:rPr lang="id-ID" dirty="0">
                <a:solidFill>
                  <a:schemeClr val="bg1"/>
                </a:solidFill>
              </a:rPr>
              <a:t>Menerjemahkan bahasa</a:t>
            </a:r>
          </a:p>
          <a:p>
            <a:pPr>
              <a:lnSpc>
                <a:spcPct val="150000"/>
              </a:lnSpc>
            </a:pPr>
            <a:r>
              <a:rPr lang="id-ID" b="1" dirty="0">
                <a:solidFill>
                  <a:schemeClr val="bg1"/>
                </a:solidFill>
              </a:rPr>
              <a:t>Open Map </a:t>
            </a:r>
            <a:r>
              <a:rPr lang="en-US" b="1" dirty="0" smtClean="0">
                <a:solidFill>
                  <a:schemeClr val="bg1"/>
                </a:solidFill>
              </a:rPr>
              <a:t>	</a:t>
            </a:r>
            <a:r>
              <a:rPr lang="id-ID" b="1" dirty="0" smtClean="0">
                <a:solidFill>
                  <a:schemeClr val="bg1"/>
                </a:solidFill>
              </a:rPr>
              <a:t>:</a:t>
            </a:r>
            <a:r>
              <a:rPr lang="id-ID" dirty="0">
                <a:solidFill>
                  <a:schemeClr val="bg1"/>
                </a:solidFill>
              </a:rPr>
              <a:t> Memilih peta yang tersedia pada Robomind</a:t>
            </a:r>
          </a:p>
          <a:p>
            <a:pPr>
              <a:lnSpc>
                <a:spcPct val="150000"/>
              </a:lnSpc>
            </a:pPr>
            <a:r>
              <a:rPr lang="id-ID" b="1" dirty="0">
                <a:solidFill>
                  <a:schemeClr val="bg1"/>
                </a:solidFill>
              </a:rPr>
              <a:t>Setting      </a:t>
            </a:r>
            <a:r>
              <a:rPr lang="en-US" b="1" dirty="0" smtClean="0">
                <a:solidFill>
                  <a:schemeClr val="bg1"/>
                </a:solidFill>
              </a:rPr>
              <a:t>	</a:t>
            </a:r>
            <a:r>
              <a:rPr lang="id-ID" b="1" dirty="0" smtClean="0">
                <a:solidFill>
                  <a:schemeClr val="bg1"/>
                </a:solidFill>
              </a:rPr>
              <a:t>:</a:t>
            </a:r>
            <a:r>
              <a:rPr lang="id-ID" dirty="0">
                <a:solidFill>
                  <a:schemeClr val="bg1"/>
                </a:solidFill>
              </a:rPr>
              <a:t> Mengatur program </a:t>
            </a:r>
            <a:r>
              <a:rPr lang="id-ID" dirty="0" smtClean="0">
                <a:solidFill>
                  <a:schemeClr val="bg1"/>
                </a:solidFill>
              </a:rPr>
              <a:t>Robomind</a:t>
            </a:r>
            <a:endParaRPr lang="id-ID" dirty="0">
              <a:solidFill>
                <a:schemeClr val="bg1"/>
              </a:solidFill>
            </a:endParaRPr>
          </a:p>
        </p:txBody>
      </p:sp>
      <p:pic>
        <p:nvPicPr>
          <p:cNvPr id="3" name="Picture 2"/>
          <p:cNvPicPr>
            <a:picLocks noChangeAspect="1"/>
          </p:cNvPicPr>
          <p:nvPr/>
        </p:nvPicPr>
        <p:blipFill>
          <a:blip r:embed="rId2"/>
          <a:stretch>
            <a:fillRect/>
          </a:stretch>
        </p:blipFill>
        <p:spPr>
          <a:xfrm>
            <a:off x="1326090" y="2047874"/>
            <a:ext cx="2890310" cy="3080879"/>
          </a:xfrm>
          <a:prstGeom prst="rect">
            <a:avLst/>
          </a:prstGeom>
        </p:spPr>
      </p:pic>
    </p:spTree>
    <p:extLst>
      <p:ext uri="{BB962C8B-B14F-4D97-AF65-F5344CB8AC3E}">
        <p14:creationId xmlns:p14="http://schemas.microsoft.com/office/powerpoint/2010/main" val="15682073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77933" y="508000"/>
            <a:ext cx="10648933" cy="645600"/>
          </a:xfrm>
        </p:spPr>
        <p:txBody>
          <a:bodyPr/>
          <a:lstStyle/>
          <a:p>
            <a:r>
              <a:rPr lang="en-US" dirty="0" err="1" smtClean="0"/>
              <a:t>Lembar</a:t>
            </a:r>
            <a:r>
              <a:rPr lang="en-US" dirty="0" smtClean="0"/>
              <a:t> </a:t>
            </a:r>
            <a:r>
              <a:rPr lang="en-US" dirty="0" err="1" smtClean="0"/>
              <a:t>Kerja</a:t>
            </a:r>
            <a:r>
              <a:rPr lang="en-US" dirty="0" smtClean="0"/>
              <a:t> </a:t>
            </a:r>
            <a:r>
              <a:rPr lang="en-US" dirty="0" err="1" smtClean="0"/>
              <a:t>RoboMind</a:t>
            </a:r>
            <a:endParaRPr lang="id-ID" dirty="0"/>
          </a:p>
        </p:txBody>
      </p:sp>
      <p:sp>
        <p:nvSpPr>
          <p:cNvPr id="6" name="Subtitle 5"/>
          <p:cNvSpPr>
            <a:spLocks noGrp="1"/>
          </p:cNvSpPr>
          <p:nvPr>
            <p:ph type="subTitle" idx="1"/>
          </p:nvPr>
        </p:nvSpPr>
        <p:spPr>
          <a:xfrm>
            <a:off x="5698067" y="1385032"/>
            <a:ext cx="5728800" cy="5066567"/>
          </a:xfrm>
        </p:spPr>
        <p:txBody>
          <a:bodyPr/>
          <a:lstStyle/>
          <a:p>
            <a:pPr marL="114300" indent="0" algn="just">
              <a:lnSpc>
                <a:spcPct val="150000"/>
              </a:lnSpc>
              <a:buNone/>
            </a:pPr>
            <a:r>
              <a:rPr lang="id-ID" sz="1800" b="1" dirty="0">
                <a:solidFill>
                  <a:schemeClr val="bg1"/>
                </a:solidFill>
              </a:rPr>
              <a:t>Menu </a:t>
            </a:r>
            <a:r>
              <a:rPr lang="en-US" sz="1800" b="1" dirty="0" smtClean="0">
                <a:solidFill>
                  <a:schemeClr val="bg1"/>
                </a:solidFill>
              </a:rPr>
              <a:t>Edit</a:t>
            </a:r>
            <a:r>
              <a:rPr lang="id-ID" sz="1800" b="1" dirty="0" smtClean="0">
                <a:solidFill>
                  <a:schemeClr val="bg1"/>
                </a:solidFill>
              </a:rPr>
              <a:t> Robo</a:t>
            </a:r>
            <a:r>
              <a:rPr lang="en-US" sz="1800" b="1" dirty="0" smtClean="0">
                <a:solidFill>
                  <a:schemeClr val="bg1"/>
                </a:solidFill>
              </a:rPr>
              <a:t>M</a:t>
            </a:r>
            <a:r>
              <a:rPr lang="id-ID" sz="1800" b="1" dirty="0" smtClean="0">
                <a:solidFill>
                  <a:schemeClr val="bg1"/>
                </a:solidFill>
              </a:rPr>
              <a:t>ind</a:t>
            </a:r>
            <a:endParaRPr lang="en-US" sz="1800" b="1" dirty="0" smtClean="0">
              <a:solidFill>
                <a:schemeClr val="bg1"/>
              </a:solidFill>
            </a:endParaRPr>
          </a:p>
          <a:p>
            <a:pPr marL="114300" indent="0" algn="just">
              <a:lnSpc>
                <a:spcPct val="150000"/>
              </a:lnSpc>
              <a:buNone/>
            </a:pPr>
            <a:r>
              <a:rPr lang="en-US" sz="1800" dirty="0" err="1" smtClean="0">
                <a:solidFill>
                  <a:schemeClr val="bg1"/>
                </a:solidFill>
              </a:rPr>
              <a:t>Keterangan</a:t>
            </a:r>
            <a:r>
              <a:rPr lang="en-US" sz="1800" dirty="0" smtClean="0">
                <a:solidFill>
                  <a:schemeClr val="bg1"/>
                </a:solidFill>
              </a:rPr>
              <a:t>:</a:t>
            </a:r>
          </a:p>
          <a:p>
            <a:pPr>
              <a:lnSpc>
                <a:spcPct val="150000"/>
              </a:lnSpc>
            </a:pPr>
            <a:r>
              <a:rPr lang="id-ID" b="1" dirty="0">
                <a:solidFill>
                  <a:schemeClr val="bg1"/>
                </a:solidFill>
              </a:rPr>
              <a:t>Undo          :</a:t>
            </a:r>
            <a:r>
              <a:rPr lang="id-ID" dirty="0">
                <a:solidFill>
                  <a:schemeClr val="bg1"/>
                </a:solidFill>
              </a:rPr>
              <a:t> Kembali ke aksi sebelumnya</a:t>
            </a:r>
          </a:p>
          <a:p>
            <a:pPr>
              <a:lnSpc>
                <a:spcPct val="150000"/>
              </a:lnSpc>
            </a:pPr>
            <a:r>
              <a:rPr lang="id-ID" b="1" dirty="0">
                <a:solidFill>
                  <a:schemeClr val="bg1"/>
                </a:solidFill>
              </a:rPr>
              <a:t>Redo          :</a:t>
            </a:r>
            <a:r>
              <a:rPr lang="id-ID" dirty="0">
                <a:solidFill>
                  <a:schemeClr val="bg1"/>
                </a:solidFill>
              </a:rPr>
              <a:t> Kembali ke aksi yang sudah di</a:t>
            </a:r>
            <a:r>
              <a:rPr lang="id-ID" b="1" dirty="0">
                <a:solidFill>
                  <a:schemeClr val="bg1"/>
                </a:solidFill>
              </a:rPr>
              <a:t> </a:t>
            </a:r>
            <a:r>
              <a:rPr lang="id-ID" dirty="0">
                <a:solidFill>
                  <a:schemeClr val="bg1"/>
                </a:solidFill>
              </a:rPr>
              <a:t>undo</a:t>
            </a:r>
          </a:p>
          <a:p>
            <a:pPr>
              <a:lnSpc>
                <a:spcPct val="150000"/>
              </a:lnSpc>
            </a:pPr>
            <a:r>
              <a:rPr lang="id-ID" b="1" dirty="0">
                <a:solidFill>
                  <a:schemeClr val="bg1"/>
                </a:solidFill>
              </a:rPr>
              <a:t>Cut             :</a:t>
            </a:r>
            <a:r>
              <a:rPr lang="id-ID" dirty="0">
                <a:solidFill>
                  <a:schemeClr val="bg1"/>
                </a:solidFill>
              </a:rPr>
              <a:t> Memotong</a:t>
            </a:r>
          </a:p>
          <a:p>
            <a:pPr>
              <a:lnSpc>
                <a:spcPct val="150000"/>
              </a:lnSpc>
            </a:pPr>
            <a:r>
              <a:rPr lang="id-ID" b="1" dirty="0">
                <a:solidFill>
                  <a:schemeClr val="bg1"/>
                </a:solidFill>
              </a:rPr>
              <a:t>Copy          :</a:t>
            </a:r>
            <a:r>
              <a:rPr lang="id-ID" dirty="0">
                <a:solidFill>
                  <a:schemeClr val="bg1"/>
                </a:solidFill>
              </a:rPr>
              <a:t> Menggandakan</a:t>
            </a:r>
          </a:p>
          <a:p>
            <a:pPr>
              <a:lnSpc>
                <a:spcPct val="150000"/>
              </a:lnSpc>
            </a:pPr>
            <a:r>
              <a:rPr lang="id-ID" b="1" dirty="0">
                <a:solidFill>
                  <a:schemeClr val="bg1"/>
                </a:solidFill>
              </a:rPr>
              <a:t>Paste         :</a:t>
            </a:r>
            <a:r>
              <a:rPr lang="id-ID" dirty="0">
                <a:solidFill>
                  <a:schemeClr val="bg1"/>
                </a:solidFill>
              </a:rPr>
              <a:t> Menyalin</a:t>
            </a:r>
          </a:p>
          <a:p>
            <a:pPr>
              <a:lnSpc>
                <a:spcPct val="150000"/>
              </a:lnSpc>
            </a:pPr>
            <a:r>
              <a:rPr lang="id-ID" b="1" dirty="0">
                <a:solidFill>
                  <a:schemeClr val="bg1"/>
                </a:solidFill>
              </a:rPr>
              <a:t>Select all   :</a:t>
            </a:r>
            <a:r>
              <a:rPr lang="id-ID" dirty="0">
                <a:solidFill>
                  <a:schemeClr val="bg1"/>
                </a:solidFill>
              </a:rPr>
              <a:t> Memilih semua</a:t>
            </a:r>
          </a:p>
          <a:p>
            <a:pPr>
              <a:lnSpc>
                <a:spcPct val="150000"/>
              </a:lnSpc>
            </a:pPr>
            <a:r>
              <a:rPr lang="id-ID" b="1" dirty="0">
                <a:solidFill>
                  <a:schemeClr val="bg1"/>
                </a:solidFill>
              </a:rPr>
              <a:t>Insert         : </a:t>
            </a:r>
            <a:r>
              <a:rPr lang="id-ID" dirty="0">
                <a:solidFill>
                  <a:schemeClr val="bg1"/>
                </a:solidFill>
              </a:rPr>
              <a:t>Memasukkan perintah – perintah</a:t>
            </a:r>
          </a:p>
          <a:p>
            <a:pPr>
              <a:lnSpc>
                <a:spcPct val="150000"/>
              </a:lnSpc>
            </a:pPr>
            <a:r>
              <a:rPr lang="id-ID" b="1" dirty="0">
                <a:solidFill>
                  <a:schemeClr val="bg1"/>
                </a:solidFill>
              </a:rPr>
              <a:t>Find            :</a:t>
            </a:r>
            <a:r>
              <a:rPr lang="id-ID" dirty="0">
                <a:solidFill>
                  <a:schemeClr val="bg1"/>
                </a:solidFill>
              </a:rPr>
              <a:t> Mencari</a:t>
            </a:r>
          </a:p>
          <a:p>
            <a:pPr>
              <a:lnSpc>
                <a:spcPct val="150000"/>
              </a:lnSpc>
            </a:pPr>
            <a:r>
              <a:rPr lang="id-ID" b="1" dirty="0">
                <a:solidFill>
                  <a:schemeClr val="bg1"/>
                </a:solidFill>
              </a:rPr>
              <a:t>Find next   :</a:t>
            </a:r>
            <a:r>
              <a:rPr lang="id-ID" dirty="0">
                <a:solidFill>
                  <a:schemeClr val="bg1"/>
                </a:solidFill>
              </a:rPr>
              <a:t> Mencari selanjutnya</a:t>
            </a:r>
          </a:p>
          <a:p>
            <a:pPr>
              <a:lnSpc>
                <a:spcPct val="150000"/>
              </a:lnSpc>
            </a:pPr>
            <a:r>
              <a:rPr lang="id-ID" b="1" dirty="0">
                <a:solidFill>
                  <a:schemeClr val="bg1"/>
                </a:solidFill>
              </a:rPr>
              <a:t>Replace     :</a:t>
            </a:r>
            <a:r>
              <a:rPr lang="id-ID" dirty="0">
                <a:solidFill>
                  <a:schemeClr val="bg1"/>
                </a:solidFill>
              </a:rPr>
              <a:t> Mengganti</a:t>
            </a:r>
          </a:p>
        </p:txBody>
      </p:sp>
      <p:pic>
        <p:nvPicPr>
          <p:cNvPr id="2" name="Picture 1"/>
          <p:cNvPicPr>
            <a:picLocks noChangeAspect="1"/>
          </p:cNvPicPr>
          <p:nvPr/>
        </p:nvPicPr>
        <p:blipFill>
          <a:blip r:embed="rId2"/>
          <a:stretch>
            <a:fillRect/>
          </a:stretch>
        </p:blipFill>
        <p:spPr>
          <a:xfrm>
            <a:off x="1614487" y="2035176"/>
            <a:ext cx="2644246" cy="3018310"/>
          </a:xfrm>
          <a:prstGeom prst="rect">
            <a:avLst/>
          </a:prstGeom>
        </p:spPr>
      </p:pic>
    </p:spTree>
    <p:extLst>
      <p:ext uri="{BB962C8B-B14F-4D97-AF65-F5344CB8AC3E}">
        <p14:creationId xmlns:p14="http://schemas.microsoft.com/office/powerpoint/2010/main" val="16637128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77933" y="508000"/>
            <a:ext cx="10648933" cy="645600"/>
          </a:xfrm>
        </p:spPr>
        <p:txBody>
          <a:bodyPr/>
          <a:lstStyle/>
          <a:p>
            <a:r>
              <a:rPr lang="en-US" dirty="0" err="1" smtClean="0"/>
              <a:t>Lembar</a:t>
            </a:r>
            <a:r>
              <a:rPr lang="en-US" dirty="0" smtClean="0"/>
              <a:t> </a:t>
            </a:r>
            <a:r>
              <a:rPr lang="en-US" dirty="0" err="1" smtClean="0"/>
              <a:t>Kerja</a:t>
            </a:r>
            <a:r>
              <a:rPr lang="en-US" dirty="0" smtClean="0"/>
              <a:t> </a:t>
            </a:r>
            <a:r>
              <a:rPr lang="en-US" dirty="0" err="1" smtClean="0"/>
              <a:t>RoboMind</a:t>
            </a:r>
            <a:endParaRPr lang="id-ID" dirty="0"/>
          </a:p>
        </p:txBody>
      </p:sp>
      <p:sp>
        <p:nvSpPr>
          <p:cNvPr id="6" name="Subtitle 5"/>
          <p:cNvSpPr>
            <a:spLocks noGrp="1"/>
          </p:cNvSpPr>
          <p:nvPr>
            <p:ph type="subTitle" idx="1"/>
          </p:nvPr>
        </p:nvSpPr>
        <p:spPr>
          <a:xfrm>
            <a:off x="5130800" y="1385032"/>
            <a:ext cx="6296067" cy="5066567"/>
          </a:xfrm>
        </p:spPr>
        <p:txBody>
          <a:bodyPr/>
          <a:lstStyle/>
          <a:p>
            <a:pPr marL="114300" indent="0" algn="just">
              <a:lnSpc>
                <a:spcPct val="150000"/>
              </a:lnSpc>
              <a:buNone/>
            </a:pPr>
            <a:r>
              <a:rPr lang="en-US" sz="1800" b="1" dirty="0" err="1" smtClean="0">
                <a:solidFill>
                  <a:schemeClr val="bg1"/>
                </a:solidFill>
              </a:rPr>
              <a:t>Perintah</a:t>
            </a:r>
            <a:r>
              <a:rPr lang="en-US" sz="1800" b="1" dirty="0" smtClean="0">
                <a:solidFill>
                  <a:schemeClr val="bg1"/>
                </a:solidFill>
              </a:rPr>
              <a:t> – </a:t>
            </a:r>
            <a:r>
              <a:rPr lang="en-US" sz="1800" b="1" dirty="0" err="1" smtClean="0">
                <a:solidFill>
                  <a:schemeClr val="bg1"/>
                </a:solidFill>
              </a:rPr>
              <a:t>Perintah</a:t>
            </a:r>
            <a:r>
              <a:rPr lang="en-US" sz="1800" b="1" dirty="0" smtClean="0">
                <a:solidFill>
                  <a:schemeClr val="bg1"/>
                </a:solidFill>
              </a:rPr>
              <a:t> </a:t>
            </a:r>
            <a:r>
              <a:rPr lang="en-US" sz="1800" b="1" dirty="0" err="1" smtClean="0">
                <a:solidFill>
                  <a:schemeClr val="bg1"/>
                </a:solidFill>
              </a:rPr>
              <a:t>Dasar</a:t>
            </a:r>
            <a:r>
              <a:rPr lang="id-ID" sz="1800" b="1" dirty="0" smtClean="0">
                <a:solidFill>
                  <a:schemeClr val="bg1"/>
                </a:solidFill>
              </a:rPr>
              <a:t> Robo</a:t>
            </a:r>
            <a:r>
              <a:rPr lang="en-US" sz="1800" b="1" dirty="0" smtClean="0">
                <a:solidFill>
                  <a:schemeClr val="bg1"/>
                </a:solidFill>
              </a:rPr>
              <a:t>M</a:t>
            </a:r>
            <a:r>
              <a:rPr lang="id-ID" sz="1800" b="1" dirty="0" smtClean="0">
                <a:solidFill>
                  <a:schemeClr val="bg1"/>
                </a:solidFill>
              </a:rPr>
              <a:t>ind</a:t>
            </a:r>
            <a:endParaRPr lang="en-US" sz="1800" b="1" dirty="0" smtClean="0">
              <a:solidFill>
                <a:schemeClr val="bg1"/>
              </a:solidFill>
            </a:endParaRPr>
          </a:p>
          <a:p>
            <a:pPr marL="114300" indent="0">
              <a:lnSpc>
                <a:spcPct val="150000"/>
              </a:lnSpc>
              <a:buNone/>
            </a:pPr>
            <a:r>
              <a:rPr lang="id-ID" sz="1400" dirty="0">
                <a:solidFill>
                  <a:schemeClr val="bg1"/>
                </a:solidFill>
              </a:rPr>
              <a:t>Berikut ini beberapa perintah dasar untuk mengatur gerakan si robot.</a:t>
            </a:r>
          </a:p>
          <a:p>
            <a:pPr algn="just">
              <a:lnSpc>
                <a:spcPct val="150000"/>
              </a:lnSpc>
            </a:pPr>
            <a:r>
              <a:rPr lang="id-ID" sz="1400" b="1" dirty="0">
                <a:solidFill>
                  <a:schemeClr val="bg1"/>
                </a:solidFill>
              </a:rPr>
              <a:t>forward(n</a:t>
            </a:r>
            <a:r>
              <a:rPr lang="id-ID" sz="1400" b="1" dirty="0" smtClean="0">
                <a:solidFill>
                  <a:schemeClr val="bg1"/>
                </a:solidFill>
              </a:rPr>
              <a:t>)</a:t>
            </a:r>
            <a:r>
              <a:rPr lang="en-US" sz="1400" b="1" dirty="0" smtClean="0">
                <a:solidFill>
                  <a:schemeClr val="bg1"/>
                </a:solidFill>
              </a:rPr>
              <a:t>	</a:t>
            </a:r>
            <a:r>
              <a:rPr lang="id-ID" sz="1400" b="1" dirty="0" smtClean="0">
                <a:solidFill>
                  <a:schemeClr val="bg1"/>
                </a:solidFill>
              </a:rPr>
              <a:t>:</a:t>
            </a:r>
            <a:r>
              <a:rPr lang="id-ID" sz="1400" b="1" dirty="0">
                <a:solidFill>
                  <a:schemeClr val="bg1"/>
                </a:solidFill>
              </a:rPr>
              <a:t> </a:t>
            </a:r>
            <a:r>
              <a:rPr lang="id-ID" sz="1400" dirty="0">
                <a:solidFill>
                  <a:schemeClr val="bg1"/>
                </a:solidFill>
              </a:rPr>
              <a:t>Memindahkan n langkah maju</a:t>
            </a:r>
          </a:p>
          <a:p>
            <a:pPr algn="just">
              <a:lnSpc>
                <a:spcPct val="150000"/>
              </a:lnSpc>
            </a:pPr>
            <a:r>
              <a:rPr lang="id-ID" sz="1400" b="1" dirty="0">
                <a:solidFill>
                  <a:schemeClr val="bg1"/>
                </a:solidFill>
              </a:rPr>
              <a:t>backward(n</a:t>
            </a:r>
            <a:r>
              <a:rPr lang="id-ID" sz="1400" b="1" dirty="0" smtClean="0">
                <a:solidFill>
                  <a:schemeClr val="bg1"/>
                </a:solidFill>
              </a:rPr>
              <a:t>)</a:t>
            </a:r>
            <a:r>
              <a:rPr lang="en-US" sz="1400" b="1" dirty="0" smtClean="0">
                <a:solidFill>
                  <a:schemeClr val="bg1"/>
                </a:solidFill>
              </a:rPr>
              <a:t>	</a:t>
            </a:r>
            <a:r>
              <a:rPr lang="id-ID" sz="1400" b="1" dirty="0" smtClean="0">
                <a:solidFill>
                  <a:schemeClr val="bg1"/>
                </a:solidFill>
              </a:rPr>
              <a:t>:</a:t>
            </a:r>
            <a:r>
              <a:rPr lang="id-ID" sz="1400" dirty="0">
                <a:solidFill>
                  <a:schemeClr val="bg1"/>
                </a:solidFill>
              </a:rPr>
              <a:t> Memindahkan n langkah mundur</a:t>
            </a:r>
          </a:p>
          <a:p>
            <a:pPr algn="just">
              <a:lnSpc>
                <a:spcPct val="150000"/>
              </a:lnSpc>
            </a:pPr>
            <a:r>
              <a:rPr lang="id-ID" sz="1400" b="1" dirty="0">
                <a:solidFill>
                  <a:schemeClr val="bg1"/>
                </a:solidFill>
              </a:rPr>
              <a:t>left</a:t>
            </a:r>
            <a:r>
              <a:rPr lang="id-ID" sz="1400" b="1" dirty="0" smtClean="0">
                <a:solidFill>
                  <a:schemeClr val="bg1"/>
                </a:solidFill>
              </a:rPr>
              <a:t>()</a:t>
            </a:r>
            <a:r>
              <a:rPr lang="en-US" sz="1400" b="1" dirty="0" smtClean="0">
                <a:solidFill>
                  <a:schemeClr val="bg1"/>
                </a:solidFill>
              </a:rPr>
              <a:t>		</a:t>
            </a:r>
            <a:r>
              <a:rPr lang="id-ID" sz="1400" b="1" dirty="0" smtClean="0">
                <a:solidFill>
                  <a:schemeClr val="bg1"/>
                </a:solidFill>
              </a:rPr>
              <a:t>:</a:t>
            </a:r>
            <a:r>
              <a:rPr lang="id-ID" sz="1400" b="1" dirty="0">
                <a:solidFill>
                  <a:schemeClr val="bg1"/>
                </a:solidFill>
              </a:rPr>
              <a:t> </a:t>
            </a:r>
            <a:r>
              <a:rPr lang="id-ID" sz="1400" dirty="0">
                <a:solidFill>
                  <a:schemeClr val="bg1"/>
                </a:solidFill>
              </a:rPr>
              <a:t>Membelokkan ke kiri 90 derajad</a:t>
            </a:r>
          </a:p>
          <a:p>
            <a:pPr algn="just">
              <a:lnSpc>
                <a:spcPct val="150000"/>
              </a:lnSpc>
            </a:pPr>
            <a:r>
              <a:rPr lang="id-ID" sz="1400" b="1" dirty="0">
                <a:solidFill>
                  <a:schemeClr val="bg1"/>
                </a:solidFill>
              </a:rPr>
              <a:t>right</a:t>
            </a:r>
            <a:r>
              <a:rPr lang="id-ID" sz="1400" b="1" dirty="0" smtClean="0">
                <a:solidFill>
                  <a:schemeClr val="bg1"/>
                </a:solidFill>
              </a:rPr>
              <a:t>()</a:t>
            </a:r>
            <a:r>
              <a:rPr lang="en-US" sz="1400" b="1" dirty="0" smtClean="0">
                <a:solidFill>
                  <a:schemeClr val="bg1"/>
                </a:solidFill>
              </a:rPr>
              <a:t>	</a:t>
            </a:r>
            <a:r>
              <a:rPr lang="id-ID" sz="1400" b="1" dirty="0" smtClean="0">
                <a:solidFill>
                  <a:schemeClr val="bg1"/>
                </a:solidFill>
              </a:rPr>
              <a:t>:</a:t>
            </a:r>
            <a:r>
              <a:rPr lang="id-ID" sz="1400" b="1" dirty="0">
                <a:solidFill>
                  <a:schemeClr val="bg1"/>
                </a:solidFill>
              </a:rPr>
              <a:t> </a:t>
            </a:r>
            <a:r>
              <a:rPr lang="id-ID" sz="1400" dirty="0">
                <a:solidFill>
                  <a:schemeClr val="bg1"/>
                </a:solidFill>
              </a:rPr>
              <a:t>Membelokkan ke kanan 90 derajad</a:t>
            </a:r>
          </a:p>
          <a:p>
            <a:pPr algn="just">
              <a:lnSpc>
                <a:spcPct val="150000"/>
              </a:lnSpc>
            </a:pPr>
            <a:r>
              <a:rPr lang="id-ID" sz="1400" b="1" dirty="0">
                <a:solidFill>
                  <a:schemeClr val="bg1"/>
                </a:solidFill>
              </a:rPr>
              <a:t>north(n</a:t>
            </a:r>
            <a:r>
              <a:rPr lang="id-ID" sz="1400" b="1" dirty="0" smtClean="0">
                <a:solidFill>
                  <a:schemeClr val="bg1"/>
                </a:solidFill>
              </a:rPr>
              <a:t>)</a:t>
            </a:r>
            <a:r>
              <a:rPr lang="en-US" sz="1400" b="1" dirty="0" smtClean="0">
                <a:solidFill>
                  <a:schemeClr val="bg1"/>
                </a:solidFill>
              </a:rPr>
              <a:t>	</a:t>
            </a:r>
            <a:r>
              <a:rPr lang="id-ID" sz="1400" b="1" dirty="0" smtClean="0">
                <a:solidFill>
                  <a:schemeClr val="bg1"/>
                </a:solidFill>
              </a:rPr>
              <a:t>:</a:t>
            </a:r>
            <a:r>
              <a:rPr lang="id-ID" sz="1400" dirty="0" smtClean="0">
                <a:solidFill>
                  <a:schemeClr val="bg1"/>
                </a:solidFill>
              </a:rPr>
              <a:t> </a:t>
            </a:r>
            <a:r>
              <a:rPr lang="id-ID" sz="1400" dirty="0">
                <a:solidFill>
                  <a:schemeClr val="bg1"/>
                </a:solidFill>
              </a:rPr>
              <a:t>Membelokkan ke utara, lalu bergerak </a:t>
            </a:r>
            <a:r>
              <a:rPr lang="id-ID" sz="1400" dirty="0" smtClean="0">
                <a:solidFill>
                  <a:schemeClr val="bg1"/>
                </a:solidFill>
              </a:rPr>
              <a:t>maju</a:t>
            </a:r>
            <a:r>
              <a:rPr lang="en-US" sz="1400" dirty="0" smtClean="0">
                <a:solidFill>
                  <a:schemeClr val="bg1"/>
                </a:solidFill>
              </a:rPr>
              <a:t> </a:t>
            </a:r>
            <a:r>
              <a:rPr lang="en-US" sz="1400" dirty="0" err="1" smtClean="0">
                <a:solidFill>
                  <a:schemeClr val="bg1"/>
                </a:solidFill>
              </a:rPr>
              <a:t>sebanyak</a:t>
            </a:r>
            <a:r>
              <a:rPr lang="en-US" sz="1400" dirty="0" smtClean="0">
                <a:solidFill>
                  <a:schemeClr val="bg1"/>
                </a:solidFill>
              </a:rPr>
              <a:t> </a:t>
            </a:r>
            <a:r>
              <a:rPr lang="id-ID" sz="1400" dirty="0" smtClean="0">
                <a:solidFill>
                  <a:schemeClr val="bg1"/>
                </a:solidFill>
              </a:rPr>
              <a:t>nlangkah</a:t>
            </a:r>
            <a:endParaRPr lang="id-ID" sz="1400" dirty="0">
              <a:solidFill>
                <a:schemeClr val="bg1"/>
              </a:solidFill>
            </a:endParaRPr>
          </a:p>
          <a:p>
            <a:pPr algn="just">
              <a:lnSpc>
                <a:spcPct val="150000"/>
              </a:lnSpc>
            </a:pPr>
            <a:r>
              <a:rPr lang="id-ID" sz="1400" b="1" dirty="0" smtClean="0">
                <a:solidFill>
                  <a:schemeClr val="bg1"/>
                </a:solidFill>
              </a:rPr>
              <a:t>south(n)</a:t>
            </a:r>
            <a:r>
              <a:rPr lang="en-US" sz="1400" b="1" dirty="0" smtClean="0">
                <a:solidFill>
                  <a:schemeClr val="bg1"/>
                </a:solidFill>
              </a:rPr>
              <a:t>	</a:t>
            </a:r>
            <a:r>
              <a:rPr lang="id-ID" sz="1400" dirty="0" smtClean="0">
                <a:solidFill>
                  <a:schemeClr val="bg1"/>
                </a:solidFill>
              </a:rPr>
              <a:t>: </a:t>
            </a:r>
            <a:r>
              <a:rPr lang="id-ID" sz="1400" dirty="0">
                <a:solidFill>
                  <a:schemeClr val="bg1"/>
                </a:solidFill>
              </a:rPr>
              <a:t>Membelokkan ke selatan, lalu bergerak maju </a:t>
            </a:r>
            <a:r>
              <a:rPr lang="id-ID" sz="1400" dirty="0" smtClean="0">
                <a:solidFill>
                  <a:schemeClr val="bg1"/>
                </a:solidFill>
              </a:rPr>
              <a:t>n</a:t>
            </a:r>
            <a:r>
              <a:rPr lang="en-US" sz="1400" dirty="0" smtClean="0">
                <a:solidFill>
                  <a:schemeClr val="bg1"/>
                </a:solidFill>
              </a:rPr>
              <a:t> </a:t>
            </a:r>
            <a:r>
              <a:rPr lang="id-ID" sz="1400" dirty="0" smtClean="0">
                <a:solidFill>
                  <a:schemeClr val="bg1"/>
                </a:solidFill>
              </a:rPr>
              <a:t>langkah</a:t>
            </a:r>
            <a:endParaRPr lang="id-ID" sz="1400" dirty="0">
              <a:solidFill>
                <a:schemeClr val="bg1"/>
              </a:solidFill>
            </a:endParaRPr>
          </a:p>
          <a:p>
            <a:pPr algn="just">
              <a:lnSpc>
                <a:spcPct val="150000"/>
              </a:lnSpc>
            </a:pPr>
            <a:r>
              <a:rPr lang="id-ID" sz="1400" b="1" dirty="0">
                <a:solidFill>
                  <a:schemeClr val="bg1"/>
                </a:solidFill>
              </a:rPr>
              <a:t>west(n</a:t>
            </a:r>
            <a:r>
              <a:rPr lang="id-ID" sz="1400" b="1" dirty="0" smtClean="0">
                <a:solidFill>
                  <a:schemeClr val="bg1"/>
                </a:solidFill>
              </a:rPr>
              <a:t>)</a:t>
            </a:r>
            <a:r>
              <a:rPr lang="en-US" sz="1400" b="1" dirty="0" smtClean="0">
                <a:solidFill>
                  <a:schemeClr val="bg1"/>
                </a:solidFill>
              </a:rPr>
              <a:t>	</a:t>
            </a:r>
            <a:r>
              <a:rPr lang="id-ID" sz="1400" dirty="0" smtClean="0">
                <a:solidFill>
                  <a:schemeClr val="bg1"/>
                </a:solidFill>
              </a:rPr>
              <a:t>: </a:t>
            </a:r>
            <a:r>
              <a:rPr lang="id-ID" sz="1400" dirty="0">
                <a:solidFill>
                  <a:schemeClr val="bg1"/>
                </a:solidFill>
              </a:rPr>
              <a:t>Membelokkan ke barat, lalu bergerak maju </a:t>
            </a:r>
            <a:r>
              <a:rPr lang="id-ID" sz="1400" dirty="0" smtClean="0">
                <a:solidFill>
                  <a:schemeClr val="bg1"/>
                </a:solidFill>
              </a:rPr>
              <a:t>n</a:t>
            </a:r>
            <a:r>
              <a:rPr lang="en-US" sz="1400" dirty="0" smtClean="0">
                <a:solidFill>
                  <a:schemeClr val="bg1"/>
                </a:solidFill>
              </a:rPr>
              <a:t> </a:t>
            </a:r>
            <a:r>
              <a:rPr lang="id-ID" sz="1400" dirty="0" smtClean="0">
                <a:solidFill>
                  <a:schemeClr val="bg1"/>
                </a:solidFill>
              </a:rPr>
              <a:t>langkah</a:t>
            </a:r>
            <a:endParaRPr lang="id-ID" sz="1400" dirty="0">
              <a:solidFill>
                <a:schemeClr val="bg1"/>
              </a:solidFill>
            </a:endParaRPr>
          </a:p>
          <a:p>
            <a:pPr algn="just">
              <a:lnSpc>
                <a:spcPct val="150000"/>
              </a:lnSpc>
            </a:pPr>
            <a:r>
              <a:rPr lang="id-ID" sz="1400" b="1" dirty="0">
                <a:solidFill>
                  <a:schemeClr val="bg1"/>
                </a:solidFill>
              </a:rPr>
              <a:t>east(n</a:t>
            </a:r>
            <a:r>
              <a:rPr lang="id-ID" sz="1400" b="1" dirty="0" smtClean="0">
                <a:solidFill>
                  <a:schemeClr val="bg1"/>
                </a:solidFill>
              </a:rPr>
              <a:t>)</a:t>
            </a:r>
            <a:r>
              <a:rPr lang="en-US" sz="1400" b="1" dirty="0" smtClean="0">
                <a:solidFill>
                  <a:schemeClr val="bg1"/>
                </a:solidFill>
              </a:rPr>
              <a:t>	</a:t>
            </a:r>
            <a:r>
              <a:rPr lang="id-ID" sz="1400" dirty="0" smtClean="0">
                <a:solidFill>
                  <a:schemeClr val="bg1"/>
                </a:solidFill>
              </a:rPr>
              <a:t>: </a:t>
            </a:r>
            <a:r>
              <a:rPr lang="id-ID" sz="1400" dirty="0">
                <a:solidFill>
                  <a:schemeClr val="bg1"/>
                </a:solidFill>
              </a:rPr>
              <a:t>Membelokkan ke timur, lalu bergerak maju </a:t>
            </a:r>
            <a:r>
              <a:rPr lang="id-ID" sz="1400" dirty="0" smtClean="0">
                <a:solidFill>
                  <a:schemeClr val="bg1"/>
                </a:solidFill>
              </a:rPr>
              <a:t>n</a:t>
            </a:r>
            <a:r>
              <a:rPr lang="en-US" sz="1400" dirty="0" smtClean="0">
                <a:solidFill>
                  <a:schemeClr val="bg1"/>
                </a:solidFill>
              </a:rPr>
              <a:t> </a:t>
            </a:r>
            <a:r>
              <a:rPr lang="id-ID" sz="1400" dirty="0" smtClean="0">
                <a:solidFill>
                  <a:schemeClr val="bg1"/>
                </a:solidFill>
              </a:rPr>
              <a:t>langkah</a:t>
            </a:r>
            <a:endParaRPr lang="en-US" sz="1400" dirty="0" smtClean="0">
              <a:solidFill>
                <a:schemeClr val="bg1"/>
              </a:solidFill>
            </a:endParaRPr>
          </a:p>
          <a:p>
            <a:pPr marL="114300" indent="0" algn="just">
              <a:lnSpc>
                <a:spcPct val="150000"/>
              </a:lnSpc>
              <a:buNone/>
            </a:pPr>
            <a:r>
              <a:rPr lang="en-US" sz="1400" dirty="0" smtClean="0">
                <a:solidFill>
                  <a:schemeClr val="bg1"/>
                </a:solidFill>
              </a:rPr>
              <a:t>* </a:t>
            </a:r>
            <a:r>
              <a:rPr lang="en-US" sz="1400" dirty="0" err="1" smtClean="0">
                <a:solidFill>
                  <a:schemeClr val="bg1"/>
                </a:solidFill>
              </a:rPr>
              <a:t>Seluruh</a:t>
            </a:r>
            <a:r>
              <a:rPr lang="en-US" sz="1400" dirty="0" smtClean="0">
                <a:solidFill>
                  <a:schemeClr val="bg1"/>
                </a:solidFill>
              </a:rPr>
              <a:t> </a:t>
            </a:r>
            <a:r>
              <a:rPr lang="en-US" sz="1400" dirty="0" err="1" smtClean="0">
                <a:solidFill>
                  <a:schemeClr val="bg1"/>
                </a:solidFill>
              </a:rPr>
              <a:t>perintah</a:t>
            </a:r>
            <a:r>
              <a:rPr lang="en-US" sz="1400" dirty="0" smtClean="0">
                <a:solidFill>
                  <a:schemeClr val="bg1"/>
                </a:solidFill>
              </a:rPr>
              <a:t> </a:t>
            </a:r>
            <a:r>
              <a:rPr lang="en-US" sz="1400" dirty="0" err="1" smtClean="0">
                <a:solidFill>
                  <a:schemeClr val="bg1"/>
                </a:solidFill>
              </a:rPr>
              <a:t>ini</a:t>
            </a:r>
            <a:r>
              <a:rPr lang="en-US" sz="1400" dirty="0" smtClean="0">
                <a:solidFill>
                  <a:schemeClr val="bg1"/>
                </a:solidFill>
              </a:rPr>
              <a:t> </a:t>
            </a:r>
            <a:r>
              <a:rPr lang="en-US" sz="1400" dirty="0" err="1" smtClean="0">
                <a:solidFill>
                  <a:schemeClr val="bg1"/>
                </a:solidFill>
              </a:rPr>
              <a:t>berada</a:t>
            </a:r>
            <a:r>
              <a:rPr lang="en-US" sz="1400" dirty="0" smtClean="0">
                <a:solidFill>
                  <a:schemeClr val="bg1"/>
                </a:solidFill>
              </a:rPr>
              <a:t> di Edit &gt; Insert &gt; Move</a:t>
            </a:r>
            <a:endParaRPr lang="id-ID" sz="1400" dirty="0">
              <a:solidFill>
                <a:schemeClr val="bg1"/>
              </a:solidFill>
            </a:endParaRPr>
          </a:p>
        </p:txBody>
      </p:sp>
      <p:pic>
        <p:nvPicPr>
          <p:cNvPr id="3" name="Picture 2"/>
          <p:cNvPicPr>
            <a:picLocks noChangeAspect="1"/>
          </p:cNvPicPr>
          <p:nvPr/>
        </p:nvPicPr>
        <p:blipFill>
          <a:blip r:embed="rId2"/>
          <a:stretch>
            <a:fillRect/>
          </a:stretch>
        </p:blipFill>
        <p:spPr>
          <a:xfrm>
            <a:off x="1505464" y="2150533"/>
            <a:ext cx="2946629" cy="2760134"/>
          </a:xfrm>
          <a:prstGeom prst="rect">
            <a:avLst/>
          </a:prstGeom>
        </p:spPr>
      </p:pic>
    </p:spTree>
    <p:extLst>
      <p:ext uri="{BB962C8B-B14F-4D97-AF65-F5344CB8AC3E}">
        <p14:creationId xmlns:p14="http://schemas.microsoft.com/office/powerpoint/2010/main" val="3174781671"/>
      </p:ext>
    </p:extLst>
  </p:cSld>
  <p:clrMapOvr>
    <a:masterClrMapping/>
  </p:clrMapOvr>
  <p:timing>
    <p:tnLst>
      <p:par>
        <p:cTn id="1" dur="indefinite" restart="never" nodeType="tmRoot"/>
      </p:par>
    </p:tnLst>
  </p:timing>
</p:sld>
</file>

<file path=ppt/theme/theme1.xml><?xml version="1.0" encoding="utf-8"?>
<a:theme xmlns:a="http://schemas.openxmlformats.org/drawingml/2006/main" name="World Suicide Prevention Day by Slidesgo">
  <a:themeElements>
    <a:clrScheme name="Simple Light">
      <a:dk1>
        <a:srgbClr val="9393CC"/>
      </a:dk1>
      <a:lt1>
        <a:srgbClr val="FFFFFF"/>
      </a:lt1>
      <a:dk2>
        <a:srgbClr val="CCCCCC"/>
      </a:dk2>
      <a:lt2>
        <a:srgbClr val="8E7CC3"/>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World Suicide Prevention Day by Slidesgo</Template>
  <TotalTime>121</TotalTime>
  <Words>315</Words>
  <Application>Microsoft Office PowerPoint</Application>
  <PresentationFormat>Widescreen</PresentationFormat>
  <Paragraphs>130</Paragraphs>
  <Slides>20</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20</vt:i4>
      </vt:variant>
    </vt:vector>
  </HeadingPairs>
  <TitlesOfParts>
    <vt:vector size="27" baseType="lpstr">
      <vt:lpstr>Arial</vt:lpstr>
      <vt:lpstr>Lato</vt:lpstr>
      <vt:lpstr>Proxima Nova</vt:lpstr>
      <vt:lpstr>Roboto</vt:lpstr>
      <vt:lpstr>Viaoda Libre</vt:lpstr>
      <vt:lpstr>World Suicide Prevention Day by Slidesgo</vt:lpstr>
      <vt:lpstr>Slidesgo Final Pages</vt:lpstr>
      <vt:lpstr>RoboMind</vt:lpstr>
      <vt:lpstr>Apa Itu RoboMind?</vt:lpstr>
      <vt:lpstr>Apa Itu RoboMind?</vt:lpstr>
      <vt:lpstr>Bagaimana Cara Memulai RoboMind?</vt:lpstr>
      <vt:lpstr>Bagaimana Cara Memulai RoboMind?</vt:lpstr>
      <vt:lpstr>Lembar Kerja RoboMind</vt:lpstr>
      <vt:lpstr>Lembar Kerja RoboMind</vt:lpstr>
      <vt:lpstr>Lembar Kerja RoboMind</vt:lpstr>
      <vt:lpstr>Lembar Kerja RoboMind</vt:lpstr>
      <vt:lpstr>Lembar Kerja RoboMind</vt:lpstr>
      <vt:lpstr>Lembar Kerja RoboMind</vt:lpstr>
      <vt:lpstr>Lembar Kerja RoboMind</vt:lpstr>
      <vt:lpstr>Lembar Kerja RoboMind</vt:lpstr>
      <vt:lpstr>Lembar Kerja RoboMind</vt:lpstr>
      <vt:lpstr>Lembar Kerja RoboMind</vt:lpstr>
      <vt:lpstr>Mulai Program RoboMind</vt:lpstr>
      <vt:lpstr>Mulai Program RoboMind</vt:lpstr>
      <vt:lpstr>Mulai Program RoboMind</vt:lpstr>
      <vt:lpstr>Mulai Program RoboMind</vt:lpstr>
      <vt:lpstr>Mulai Program RoboMind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RoboMind</dc:title>
  <dc:creator>USER</dc:creator>
  <cp:lastModifiedBy>USER</cp:lastModifiedBy>
  <cp:revision>14</cp:revision>
  <dcterms:created xsi:type="dcterms:W3CDTF">2021-08-09T01:39:43Z</dcterms:created>
  <dcterms:modified xsi:type="dcterms:W3CDTF">2021-08-09T03:41:43Z</dcterms:modified>
</cp:coreProperties>
</file>